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7"/>
  </p:notesMasterIdLst>
  <p:sldIdLst>
    <p:sldId id="256" r:id="rId2"/>
    <p:sldId id="263" r:id="rId3"/>
    <p:sldId id="257" r:id="rId4"/>
    <p:sldId id="258" r:id="rId5"/>
    <p:sldId id="259" r:id="rId6"/>
    <p:sldId id="262" r:id="rId7"/>
    <p:sldId id="260" r:id="rId8"/>
    <p:sldId id="261" r:id="rId9"/>
    <p:sldId id="264" r:id="rId10"/>
    <p:sldId id="265" r:id="rId11"/>
    <p:sldId id="267" r:id="rId12"/>
    <p:sldId id="270" r:id="rId13"/>
    <p:sldId id="266" r:id="rId14"/>
    <p:sldId id="268" r:id="rId15"/>
    <p:sldId id="269" r:id="rId1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7515" autoAdjust="0"/>
  </p:normalViewPr>
  <p:slideViewPr>
    <p:cSldViewPr>
      <p:cViewPr>
        <p:scale>
          <a:sx n="138" d="100"/>
          <a:sy n="138" d="100"/>
        </p:scale>
        <p:origin x="-282" y="8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E3047B-7CB7-482E-AFAB-E85E8790F1F2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F56BE840-342C-45D2-996A-84BD6F092714}">
      <dgm:prSet phldrT="[Text]"/>
      <dgm:spPr/>
      <dgm:t>
        <a:bodyPr/>
        <a:lstStyle/>
        <a:p>
          <a:r>
            <a:rPr lang="sk-SK" smtClean="0"/>
            <a:t>IDM</a:t>
          </a:r>
          <a:endParaRPr lang="sk-SK"/>
        </a:p>
      </dgm:t>
    </dgm:pt>
    <dgm:pt modelId="{F73F6D4C-3157-4092-801C-3FE198259902}" type="parTrans" cxnId="{3B853230-E548-44A2-8885-09D71C28F670}">
      <dgm:prSet/>
      <dgm:spPr/>
      <dgm:t>
        <a:bodyPr/>
        <a:lstStyle/>
        <a:p>
          <a:endParaRPr lang="sk-SK"/>
        </a:p>
      </dgm:t>
    </dgm:pt>
    <dgm:pt modelId="{B3E02998-1C48-481B-B617-3969F8C3DDA7}" type="sibTrans" cxnId="{3B853230-E548-44A2-8885-09D71C28F670}">
      <dgm:prSet/>
      <dgm:spPr/>
      <dgm:t>
        <a:bodyPr/>
        <a:lstStyle/>
        <a:p>
          <a:endParaRPr lang="sk-SK"/>
        </a:p>
      </dgm:t>
    </dgm:pt>
    <dgm:pt modelId="{0C50171F-B81A-4CB3-9526-CDC8FE3DF623}">
      <dgm:prSet phldrT="[Text]"/>
      <dgm:spPr/>
      <dgm:t>
        <a:bodyPr/>
        <a:lstStyle/>
        <a:p>
          <a:r>
            <a:rPr lang="sk-SK" smtClean="0"/>
            <a:t>MAIS</a:t>
          </a:r>
          <a:endParaRPr lang="sk-SK"/>
        </a:p>
      </dgm:t>
    </dgm:pt>
    <dgm:pt modelId="{E969DEAC-1EA0-4C91-BE8D-F6ADBA837436}" type="parTrans" cxnId="{7A603AC0-1DDE-417F-B69C-631C99CC09BC}">
      <dgm:prSet/>
      <dgm:spPr/>
      <dgm:t>
        <a:bodyPr/>
        <a:lstStyle/>
        <a:p>
          <a:endParaRPr lang="sk-SK"/>
        </a:p>
      </dgm:t>
    </dgm:pt>
    <dgm:pt modelId="{C06C6EE7-0305-4E2E-94E2-C3248A810C9D}" type="sibTrans" cxnId="{7A603AC0-1DDE-417F-B69C-631C99CC09BC}">
      <dgm:prSet/>
      <dgm:spPr/>
      <dgm:t>
        <a:bodyPr/>
        <a:lstStyle/>
        <a:p>
          <a:endParaRPr lang="sk-SK"/>
        </a:p>
      </dgm:t>
    </dgm:pt>
    <dgm:pt modelId="{E7020C4B-F7B7-4EFE-82DD-09A2E7D44A28}">
      <dgm:prSet phldrT="[Text]"/>
      <dgm:spPr/>
      <dgm:t>
        <a:bodyPr/>
        <a:lstStyle/>
        <a:p>
          <a:r>
            <a:rPr lang="sk-SK" smtClean="0"/>
            <a:t>ZIMBRA2</a:t>
          </a:r>
          <a:endParaRPr lang="sk-SK"/>
        </a:p>
      </dgm:t>
    </dgm:pt>
    <dgm:pt modelId="{18877359-FC13-4F47-B45A-14341FE87DC0}" type="parTrans" cxnId="{45CBE8A9-A7CB-4650-8478-E75FA82DDE41}">
      <dgm:prSet/>
      <dgm:spPr/>
      <dgm:t>
        <a:bodyPr/>
        <a:lstStyle/>
        <a:p>
          <a:endParaRPr lang="sk-SK"/>
        </a:p>
      </dgm:t>
    </dgm:pt>
    <dgm:pt modelId="{C9A4FF21-AE87-4C65-9386-6AD95B3E29C9}" type="sibTrans" cxnId="{45CBE8A9-A7CB-4650-8478-E75FA82DDE41}">
      <dgm:prSet/>
      <dgm:spPr/>
      <dgm:t>
        <a:bodyPr/>
        <a:lstStyle/>
        <a:p>
          <a:endParaRPr lang="sk-SK"/>
        </a:p>
      </dgm:t>
    </dgm:pt>
    <dgm:pt modelId="{ECA2968B-1572-49B5-AF31-72A87D8102DE}">
      <dgm:prSet phldrT="[Text]"/>
      <dgm:spPr/>
      <dgm:t>
        <a:bodyPr/>
        <a:lstStyle/>
        <a:p>
          <a:r>
            <a:rPr lang="sk-SK" smtClean="0"/>
            <a:t>Počítače v učebniach</a:t>
          </a:r>
          <a:endParaRPr lang="sk-SK"/>
        </a:p>
      </dgm:t>
    </dgm:pt>
    <dgm:pt modelId="{94AB2A15-654C-4E4A-8769-B00EC1CEF349}" type="parTrans" cxnId="{D270C9B1-B9FA-40AE-A11A-F47A95A911D8}">
      <dgm:prSet/>
      <dgm:spPr/>
      <dgm:t>
        <a:bodyPr/>
        <a:lstStyle/>
        <a:p>
          <a:endParaRPr lang="sk-SK"/>
        </a:p>
      </dgm:t>
    </dgm:pt>
    <dgm:pt modelId="{7578CF0C-72D8-4F83-8DDE-584E521FEF84}" type="sibTrans" cxnId="{D270C9B1-B9FA-40AE-A11A-F47A95A911D8}">
      <dgm:prSet/>
      <dgm:spPr/>
      <dgm:t>
        <a:bodyPr/>
        <a:lstStyle/>
        <a:p>
          <a:endParaRPr lang="sk-SK"/>
        </a:p>
      </dgm:t>
    </dgm:pt>
    <dgm:pt modelId="{44807AB9-50E2-4C50-B462-3D3AB74C2C2C}">
      <dgm:prSet phldrT="[Text]"/>
      <dgm:spPr/>
      <dgm:t>
        <a:bodyPr/>
        <a:lstStyle/>
        <a:p>
          <a:r>
            <a:rPr lang="sk-SK" err="1" smtClean="0"/>
            <a:t>SunRay</a:t>
          </a:r>
          <a:endParaRPr lang="sk-SK" smtClean="0"/>
        </a:p>
        <a:p>
          <a:r>
            <a:rPr lang="sk-SK" smtClean="0"/>
            <a:t>terminály</a:t>
          </a:r>
          <a:endParaRPr lang="sk-SK"/>
        </a:p>
      </dgm:t>
    </dgm:pt>
    <dgm:pt modelId="{4CDB06D3-6E0A-4635-AED7-1DE6FD781DF2}" type="parTrans" cxnId="{CAE1E5EF-6F1F-4C33-AE5E-DD5A68D527B7}">
      <dgm:prSet/>
      <dgm:spPr/>
      <dgm:t>
        <a:bodyPr/>
        <a:lstStyle/>
        <a:p>
          <a:endParaRPr lang="sk-SK"/>
        </a:p>
      </dgm:t>
    </dgm:pt>
    <dgm:pt modelId="{EBC7FA45-8C98-497C-8D17-9D17628CA048}" type="sibTrans" cxnId="{CAE1E5EF-6F1F-4C33-AE5E-DD5A68D527B7}">
      <dgm:prSet/>
      <dgm:spPr/>
      <dgm:t>
        <a:bodyPr/>
        <a:lstStyle/>
        <a:p>
          <a:endParaRPr lang="sk-SK"/>
        </a:p>
      </dgm:t>
    </dgm:pt>
    <dgm:pt modelId="{5B0D5466-556D-4C8D-A408-E9C443B60234}">
      <dgm:prSet phldrT="[Text]"/>
      <dgm:spPr/>
      <dgm:t>
        <a:bodyPr/>
        <a:lstStyle/>
        <a:p>
          <a:r>
            <a:rPr lang="sk-SK" smtClean="0"/>
            <a:t>EZP</a:t>
          </a:r>
          <a:endParaRPr lang="sk-SK"/>
        </a:p>
      </dgm:t>
    </dgm:pt>
    <dgm:pt modelId="{2AAC613C-FDF2-4ED7-BB94-687347E27CE2}" type="parTrans" cxnId="{780985D3-95B4-421F-806C-1B2A1FB4A995}">
      <dgm:prSet/>
      <dgm:spPr/>
      <dgm:t>
        <a:bodyPr/>
        <a:lstStyle/>
        <a:p>
          <a:endParaRPr lang="sk-SK"/>
        </a:p>
      </dgm:t>
    </dgm:pt>
    <dgm:pt modelId="{C202D69E-D528-4929-8864-2157DA267587}" type="sibTrans" cxnId="{780985D3-95B4-421F-806C-1B2A1FB4A995}">
      <dgm:prSet/>
      <dgm:spPr/>
      <dgm:t>
        <a:bodyPr/>
        <a:lstStyle/>
        <a:p>
          <a:endParaRPr lang="sk-SK"/>
        </a:p>
      </dgm:t>
    </dgm:pt>
    <dgm:pt modelId="{1E57D866-8020-4859-B977-133504E71D52}" type="pres">
      <dgm:prSet presAssocID="{30E3047B-7CB7-482E-AFAB-E85E8790F1F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C1D7B36D-8F4C-426E-AAB5-F77F02F7B73C}" type="pres">
      <dgm:prSet presAssocID="{F56BE840-342C-45D2-996A-84BD6F092714}" presName="centerShape" presStyleLbl="node0" presStyleIdx="0" presStyleCnt="1"/>
      <dgm:spPr/>
      <dgm:t>
        <a:bodyPr/>
        <a:lstStyle/>
        <a:p>
          <a:endParaRPr lang="sk-SK"/>
        </a:p>
      </dgm:t>
    </dgm:pt>
    <dgm:pt modelId="{4FD32B48-3694-436F-AB64-A19548B3CA06}" type="pres">
      <dgm:prSet presAssocID="{E969DEAC-1EA0-4C91-BE8D-F6ADBA837436}" presName="Name9" presStyleLbl="parChTrans1D2" presStyleIdx="0" presStyleCnt="5"/>
      <dgm:spPr/>
      <dgm:t>
        <a:bodyPr/>
        <a:lstStyle/>
        <a:p>
          <a:endParaRPr lang="sk-SK"/>
        </a:p>
      </dgm:t>
    </dgm:pt>
    <dgm:pt modelId="{5AA9160D-9589-453B-8CD4-3E2CC92D7AD9}" type="pres">
      <dgm:prSet presAssocID="{E969DEAC-1EA0-4C91-BE8D-F6ADBA837436}" presName="connTx" presStyleLbl="parChTrans1D2" presStyleIdx="0" presStyleCnt="5"/>
      <dgm:spPr/>
      <dgm:t>
        <a:bodyPr/>
        <a:lstStyle/>
        <a:p>
          <a:endParaRPr lang="sk-SK"/>
        </a:p>
      </dgm:t>
    </dgm:pt>
    <dgm:pt modelId="{0DECA9C6-C3A7-42CC-BE94-8DDAA11C168D}" type="pres">
      <dgm:prSet presAssocID="{0C50171F-B81A-4CB3-9526-CDC8FE3DF62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216B36B4-C3A2-4D18-8D87-4A1BD5358284}" type="pres">
      <dgm:prSet presAssocID="{18877359-FC13-4F47-B45A-14341FE87DC0}" presName="Name9" presStyleLbl="parChTrans1D2" presStyleIdx="1" presStyleCnt="5"/>
      <dgm:spPr/>
      <dgm:t>
        <a:bodyPr/>
        <a:lstStyle/>
        <a:p>
          <a:endParaRPr lang="sk-SK"/>
        </a:p>
      </dgm:t>
    </dgm:pt>
    <dgm:pt modelId="{96D50202-2EC0-456B-BBD6-1B5BD1648B2B}" type="pres">
      <dgm:prSet presAssocID="{18877359-FC13-4F47-B45A-14341FE87DC0}" presName="connTx" presStyleLbl="parChTrans1D2" presStyleIdx="1" presStyleCnt="5"/>
      <dgm:spPr/>
      <dgm:t>
        <a:bodyPr/>
        <a:lstStyle/>
        <a:p>
          <a:endParaRPr lang="sk-SK"/>
        </a:p>
      </dgm:t>
    </dgm:pt>
    <dgm:pt modelId="{21913619-8DB1-4B71-BD16-05665DADD368}" type="pres">
      <dgm:prSet presAssocID="{E7020C4B-F7B7-4EFE-82DD-09A2E7D44A2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4C713676-F96B-41F6-A6BA-0F0A1A70D165}" type="pres">
      <dgm:prSet presAssocID="{94AB2A15-654C-4E4A-8769-B00EC1CEF349}" presName="Name9" presStyleLbl="parChTrans1D2" presStyleIdx="2" presStyleCnt="5"/>
      <dgm:spPr/>
      <dgm:t>
        <a:bodyPr/>
        <a:lstStyle/>
        <a:p>
          <a:endParaRPr lang="sk-SK"/>
        </a:p>
      </dgm:t>
    </dgm:pt>
    <dgm:pt modelId="{87A13066-E29D-4C3C-884B-2D77561AD47B}" type="pres">
      <dgm:prSet presAssocID="{94AB2A15-654C-4E4A-8769-B00EC1CEF349}" presName="connTx" presStyleLbl="parChTrans1D2" presStyleIdx="2" presStyleCnt="5"/>
      <dgm:spPr/>
      <dgm:t>
        <a:bodyPr/>
        <a:lstStyle/>
        <a:p>
          <a:endParaRPr lang="sk-SK"/>
        </a:p>
      </dgm:t>
    </dgm:pt>
    <dgm:pt modelId="{50438C19-3339-4F1E-B5A9-E8EBFCCAA1AC}" type="pres">
      <dgm:prSet presAssocID="{ECA2968B-1572-49B5-AF31-72A87D8102D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EF9F85A6-24A8-4165-9A93-F51E2179233C}" type="pres">
      <dgm:prSet presAssocID="{4CDB06D3-6E0A-4635-AED7-1DE6FD781DF2}" presName="Name9" presStyleLbl="parChTrans1D2" presStyleIdx="3" presStyleCnt="5"/>
      <dgm:spPr/>
      <dgm:t>
        <a:bodyPr/>
        <a:lstStyle/>
        <a:p>
          <a:endParaRPr lang="sk-SK"/>
        </a:p>
      </dgm:t>
    </dgm:pt>
    <dgm:pt modelId="{78F2592B-757D-4172-AE1B-70DC778D4DC0}" type="pres">
      <dgm:prSet presAssocID="{4CDB06D3-6E0A-4635-AED7-1DE6FD781DF2}" presName="connTx" presStyleLbl="parChTrans1D2" presStyleIdx="3" presStyleCnt="5"/>
      <dgm:spPr/>
      <dgm:t>
        <a:bodyPr/>
        <a:lstStyle/>
        <a:p>
          <a:endParaRPr lang="sk-SK"/>
        </a:p>
      </dgm:t>
    </dgm:pt>
    <dgm:pt modelId="{9496E024-56E1-4FB5-A2FD-09AD87B81A18}" type="pres">
      <dgm:prSet presAssocID="{44807AB9-50E2-4C50-B462-3D3AB74C2C2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5BA644DE-ADA1-445E-9E69-6A18261A84D4}" type="pres">
      <dgm:prSet presAssocID="{2AAC613C-FDF2-4ED7-BB94-687347E27CE2}" presName="Name9" presStyleLbl="parChTrans1D2" presStyleIdx="4" presStyleCnt="5"/>
      <dgm:spPr/>
      <dgm:t>
        <a:bodyPr/>
        <a:lstStyle/>
        <a:p>
          <a:endParaRPr lang="sk-SK"/>
        </a:p>
      </dgm:t>
    </dgm:pt>
    <dgm:pt modelId="{F5765DC1-F051-4046-A078-A53296191773}" type="pres">
      <dgm:prSet presAssocID="{2AAC613C-FDF2-4ED7-BB94-687347E27CE2}" presName="connTx" presStyleLbl="parChTrans1D2" presStyleIdx="4" presStyleCnt="5"/>
      <dgm:spPr/>
      <dgm:t>
        <a:bodyPr/>
        <a:lstStyle/>
        <a:p>
          <a:endParaRPr lang="sk-SK"/>
        </a:p>
      </dgm:t>
    </dgm:pt>
    <dgm:pt modelId="{46E5EEA2-3150-4C73-A5E0-17C3DF652208}" type="pres">
      <dgm:prSet presAssocID="{5B0D5466-556D-4C8D-A408-E9C443B6023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7A603AC0-1DDE-417F-B69C-631C99CC09BC}" srcId="{F56BE840-342C-45D2-996A-84BD6F092714}" destId="{0C50171F-B81A-4CB3-9526-CDC8FE3DF623}" srcOrd="0" destOrd="0" parTransId="{E969DEAC-1EA0-4C91-BE8D-F6ADBA837436}" sibTransId="{C06C6EE7-0305-4E2E-94E2-C3248A810C9D}"/>
    <dgm:cxn modelId="{F0DDA41F-13F5-400D-80B1-ADEA1915D87C}" type="presOf" srcId="{2AAC613C-FDF2-4ED7-BB94-687347E27CE2}" destId="{5BA644DE-ADA1-445E-9E69-6A18261A84D4}" srcOrd="0" destOrd="0" presId="urn:microsoft.com/office/officeart/2005/8/layout/radial1"/>
    <dgm:cxn modelId="{C83BA7C3-45D4-4AAA-A7E7-063F91B37F26}" type="presOf" srcId="{94AB2A15-654C-4E4A-8769-B00EC1CEF349}" destId="{4C713676-F96B-41F6-A6BA-0F0A1A70D165}" srcOrd="0" destOrd="0" presId="urn:microsoft.com/office/officeart/2005/8/layout/radial1"/>
    <dgm:cxn modelId="{D270C9B1-B9FA-40AE-A11A-F47A95A911D8}" srcId="{F56BE840-342C-45D2-996A-84BD6F092714}" destId="{ECA2968B-1572-49B5-AF31-72A87D8102DE}" srcOrd="2" destOrd="0" parTransId="{94AB2A15-654C-4E4A-8769-B00EC1CEF349}" sibTransId="{7578CF0C-72D8-4F83-8DDE-584E521FEF84}"/>
    <dgm:cxn modelId="{2318CCA8-A0DD-4A14-96DB-B9C60541B6B9}" type="presOf" srcId="{18877359-FC13-4F47-B45A-14341FE87DC0}" destId="{216B36B4-C3A2-4D18-8D87-4A1BD5358284}" srcOrd="0" destOrd="0" presId="urn:microsoft.com/office/officeart/2005/8/layout/radial1"/>
    <dgm:cxn modelId="{3B853230-E548-44A2-8885-09D71C28F670}" srcId="{30E3047B-7CB7-482E-AFAB-E85E8790F1F2}" destId="{F56BE840-342C-45D2-996A-84BD6F092714}" srcOrd="0" destOrd="0" parTransId="{F73F6D4C-3157-4092-801C-3FE198259902}" sibTransId="{B3E02998-1C48-481B-B617-3969F8C3DDA7}"/>
    <dgm:cxn modelId="{45CBE8A9-A7CB-4650-8478-E75FA82DDE41}" srcId="{F56BE840-342C-45D2-996A-84BD6F092714}" destId="{E7020C4B-F7B7-4EFE-82DD-09A2E7D44A28}" srcOrd="1" destOrd="0" parTransId="{18877359-FC13-4F47-B45A-14341FE87DC0}" sibTransId="{C9A4FF21-AE87-4C65-9386-6AD95B3E29C9}"/>
    <dgm:cxn modelId="{780985D3-95B4-421F-806C-1B2A1FB4A995}" srcId="{F56BE840-342C-45D2-996A-84BD6F092714}" destId="{5B0D5466-556D-4C8D-A408-E9C443B60234}" srcOrd="4" destOrd="0" parTransId="{2AAC613C-FDF2-4ED7-BB94-687347E27CE2}" sibTransId="{C202D69E-D528-4929-8864-2157DA267587}"/>
    <dgm:cxn modelId="{CAE1E5EF-6F1F-4C33-AE5E-DD5A68D527B7}" srcId="{F56BE840-342C-45D2-996A-84BD6F092714}" destId="{44807AB9-50E2-4C50-B462-3D3AB74C2C2C}" srcOrd="3" destOrd="0" parTransId="{4CDB06D3-6E0A-4635-AED7-1DE6FD781DF2}" sibTransId="{EBC7FA45-8C98-497C-8D17-9D17628CA048}"/>
    <dgm:cxn modelId="{7106BE6E-374F-4430-848F-89B09E1E0975}" type="presOf" srcId="{30E3047B-7CB7-482E-AFAB-E85E8790F1F2}" destId="{1E57D866-8020-4859-B977-133504E71D52}" srcOrd="0" destOrd="0" presId="urn:microsoft.com/office/officeart/2005/8/layout/radial1"/>
    <dgm:cxn modelId="{F3DC4FFA-D712-47D8-A221-6094084CB574}" type="presOf" srcId="{ECA2968B-1572-49B5-AF31-72A87D8102DE}" destId="{50438C19-3339-4F1E-B5A9-E8EBFCCAA1AC}" srcOrd="0" destOrd="0" presId="urn:microsoft.com/office/officeart/2005/8/layout/radial1"/>
    <dgm:cxn modelId="{B9799746-DA55-4450-9669-9801968CC8FD}" type="presOf" srcId="{E969DEAC-1EA0-4C91-BE8D-F6ADBA837436}" destId="{5AA9160D-9589-453B-8CD4-3E2CC92D7AD9}" srcOrd="1" destOrd="0" presId="urn:microsoft.com/office/officeart/2005/8/layout/radial1"/>
    <dgm:cxn modelId="{FE43AC3F-DF58-407D-8E9F-7994DC634928}" type="presOf" srcId="{4CDB06D3-6E0A-4635-AED7-1DE6FD781DF2}" destId="{78F2592B-757D-4172-AE1B-70DC778D4DC0}" srcOrd="1" destOrd="0" presId="urn:microsoft.com/office/officeart/2005/8/layout/radial1"/>
    <dgm:cxn modelId="{E53087FD-847D-4B64-B2FB-FBA3CB4E6B39}" type="presOf" srcId="{E7020C4B-F7B7-4EFE-82DD-09A2E7D44A28}" destId="{21913619-8DB1-4B71-BD16-05665DADD368}" srcOrd="0" destOrd="0" presId="urn:microsoft.com/office/officeart/2005/8/layout/radial1"/>
    <dgm:cxn modelId="{C932DEF1-ABF3-44A5-815F-571A4FA373B4}" type="presOf" srcId="{44807AB9-50E2-4C50-B462-3D3AB74C2C2C}" destId="{9496E024-56E1-4FB5-A2FD-09AD87B81A18}" srcOrd="0" destOrd="0" presId="urn:microsoft.com/office/officeart/2005/8/layout/radial1"/>
    <dgm:cxn modelId="{7434D840-9BBF-44B2-968E-529F920F82AC}" type="presOf" srcId="{2AAC613C-FDF2-4ED7-BB94-687347E27CE2}" destId="{F5765DC1-F051-4046-A078-A53296191773}" srcOrd="1" destOrd="0" presId="urn:microsoft.com/office/officeart/2005/8/layout/radial1"/>
    <dgm:cxn modelId="{C5763378-EBA6-4D9D-96FF-6B7EA07219D5}" type="presOf" srcId="{94AB2A15-654C-4E4A-8769-B00EC1CEF349}" destId="{87A13066-E29D-4C3C-884B-2D77561AD47B}" srcOrd="1" destOrd="0" presId="urn:microsoft.com/office/officeart/2005/8/layout/radial1"/>
    <dgm:cxn modelId="{CC8E612C-6C98-4FAD-962D-C18F7EF895D2}" type="presOf" srcId="{E969DEAC-1EA0-4C91-BE8D-F6ADBA837436}" destId="{4FD32B48-3694-436F-AB64-A19548B3CA06}" srcOrd="0" destOrd="0" presId="urn:microsoft.com/office/officeart/2005/8/layout/radial1"/>
    <dgm:cxn modelId="{D796432B-01D4-45B8-B41D-7E7A9919977F}" type="presOf" srcId="{4CDB06D3-6E0A-4635-AED7-1DE6FD781DF2}" destId="{EF9F85A6-24A8-4165-9A93-F51E2179233C}" srcOrd="0" destOrd="0" presId="urn:microsoft.com/office/officeart/2005/8/layout/radial1"/>
    <dgm:cxn modelId="{97CB4C9B-0E9A-47CE-ACC2-F2ACD2C48AF1}" type="presOf" srcId="{0C50171F-B81A-4CB3-9526-CDC8FE3DF623}" destId="{0DECA9C6-C3A7-42CC-BE94-8DDAA11C168D}" srcOrd="0" destOrd="0" presId="urn:microsoft.com/office/officeart/2005/8/layout/radial1"/>
    <dgm:cxn modelId="{D631A421-9460-431C-A7A7-E7FD374FF907}" type="presOf" srcId="{F56BE840-342C-45D2-996A-84BD6F092714}" destId="{C1D7B36D-8F4C-426E-AAB5-F77F02F7B73C}" srcOrd="0" destOrd="0" presId="urn:microsoft.com/office/officeart/2005/8/layout/radial1"/>
    <dgm:cxn modelId="{36BAAB9A-E619-4134-BC45-72BA0221B656}" type="presOf" srcId="{5B0D5466-556D-4C8D-A408-E9C443B60234}" destId="{46E5EEA2-3150-4C73-A5E0-17C3DF652208}" srcOrd="0" destOrd="0" presId="urn:microsoft.com/office/officeart/2005/8/layout/radial1"/>
    <dgm:cxn modelId="{38E2B142-922E-4847-8712-EA8EE3508DDC}" type="presOf" srcId="{18877359-FC13-4F47-B45A-14341FE87DC0}" destId="{96D50202-2EC0-456B-BBD6-1B5BD1648B2B}" srcOrd="1" destOrd="0" presId="urn:microsoft.com/office/officeart/2005/8/layout/radial1"/>
    <dgm:cxn modelId="{E4A68B6F-BFB5-4DC0-9D69-D858EE7D682D}" type="presParOf" srcId="{1E57D866-8020-4859-B977-133504E71D52}" destId="{C1D7B36D-8F4C-426E-AAB5-F77F02F7B73C}" srcOrd="0" destOrd="0" presId="urn:microsoft.com/office/officeart/2005/8/layout/radial1"/>
    <dgm:cxn modelId="{35D0CC84-5F1A-441C-A3C8-D951E223DB00}" type="presParOf" srcId="{1E57D866-8020-4859-B977-133504E71D52}" destId="{4FD32B48-3694-436F-AB64-A19548B3CA06}" srcOrd="1" destOrd="0" presId="urn:microsoft.com/office/officeart/2005/8/layout/radial1"/>
    <dgm:cxn modelId="{AE89A2FC-5992-414D-BA42-F37B13F6877C}" type="presParOf" srcId="{4FD32B48-3694-436F-AB64-A19548B3CA06}" destId="{5AA9160D-9589-453B-8CD4-3E2CC92D7AD9}" srcOrd="0" destOrd="0" presId="urn:microsoft.com/office/officeart/2005/8/layout/radial1"/>
    <dgm:cxn modelId="{86C6E7D2-4E40-4712-8452-8DF2FA9923D9}" type="presParOf" srcId="{1E57D866-8020-4859-B977-133504E71D52}" destId="{0DECA9C6-C3A7-42CC-BE94-8DDAA11C168D}" srcOrd="2" destOrd="0" presId="urn:microsoft.com/office/officeart/2005/8/layout/radial1"/>
    <dgm:cxn modelId="{17139DAB-7E10-4716-80D2-59F7B9C1860A}" type="presParOf" srcId="{1E57D866-8020-4859-B977-133504E71D52}" destId="{216B36B4-C3A2-4D18-8D87-4A1BD5358284}" srcOrd="3" destOrd="0" presId="urn:microsoft.com/office/officeart/2005/8/layout/radial1"/>
    <dgm:cxn modelId="{3F650051-FC40-4917-B777-254DF3564C30}" type="presParOf" srcId="{216B36B4-C3A2-4D18-8D87-4A1BD5358284}" destId="{96D50202-2EC0-456B-BBD6-1B5BD1648B2B}" srcOrd="0" destOrd="0" presId="urn:microsoft.com/office/officeart/2005/8/layout/radial1"/>
    <dgm:cxn modelId="{7B3B51FD-D86E-4FD6-AACA-AC9B517F94EE}" type="presParOf" srcId="{1E57D866-8020-4859-B977-133504E71D52}" destId="{21913619-8DB1-4B71-BD16-05665DADD368}" srcOrd="4" destOrd="0" presId="urn:microsoft.com/office/officeart/2005/8/layout/radial1"/>
    <dgm:cxn modelId="{01090E02-8666-4C75-8CB8-A94F236D9D1D}" type="presParOf" srcId="{1E57D866-8020-4859-B977-133504E71D52}" destId="{4C713676-F96B-41F6-A6BA-0F0A1A70D165}" srcOrd="5" destOrd="0" presId="urn:microsoft.com/office/officeart/2005/8/layout/radial1"/>
    <dgm:cxn modelId="{9A6C2BB2-F221-4A3F-A0D1-B563826FD33B}" type="presParOf" srcId="{4C713676-F96B-41F6-A6BA-0F0A1A70D165}" destId="{87A13066-E29D-4C3C-884B-2D77561AD47B}" srcOrd="0" destOrd="0" presId="urn:microsoft.com/office/officeart/2005/8/layout/radial1"/>
    <dgm:cxn modelId="{524C879A-1D1E-430C-80D5-822C41BC167D}" type="presParOf" srcId="{1E57D866-8020-4859-B977-133504E71D52}" destId="{50438C19-3339-4F1E-B5A9-E8EBFCCAA1AC}" srcOrd="6" destOrd="0" presId="urn:microsoft.com/office/officeart/2005/8/layout/radial1"/>
    <dgm:cxn modelId="{93E7B706-F5AB-4C46-A70D-76162B10EF58}" type="presParOf" srcId="{1E57D866-8020-4859-B977-133504E71D52}" destId="{EF9F85A6-24A8-4165-9A93-F51E2179233C}" srcOrd="7" destOrd="0" presId="urn:microsoft.com/office/officeart/2005/8/layout/radial1"/>
    <dgm:cxn modelId="{E5B9C127-DB63-4E53-B4E7-DEAB06F8B439}" type="presParOf" srcId="{EF9F85A6-24A8-4165-9A93-F51E2179233C}" destId="{78F2592B-757D-4172-AE1B-70DC778D4DC0}" srcOrd="0" destOrd="0" presId="urn:microsoft.com/office/officeart/2005/8/layout/radial1"/>
    <dgm:cxn modelId="{4D0226DC-C6F0-4CDF-9D1A-663802DC5A2F}" type="presParOf" srcId="{1E57D866-8020-4859-B977-133504E71D52}" destId="{9496E024-56E1-4FB5-A2FD-09AD87B81A18}" srcOrd="8" destOrd="0" presId="urn:microsoft.com/office/officeart/2005/8/layout/radial1"/>
    <dgm:cxn modelId="{59C3DFA3-9F7D-4214-B262-DC1053998276}" type="presParOf" srcId="{1E57D866-8020-4859-B977-133504E71D52}" destId="{5BA644DE-ADA1-445E-9E69-6A18261A84D4}" srcOrd="9" destOrd="0" presId="urn:microsoft.com/office/officeart/2005/8/layout/radial1"/>
    <dgm:cxn modelId="{80B95233-83F5-4494-AE36-F8BD311BD740}" type="presParOf" srcId="{5BA644DE-ADA1-445E-9E69-6A18261A84D4}" destId="{F5765DC1-F051-4046-A078-A53296191773}" srcOrd="0" destOrd="0" presId="urn:microsoft.com/office/officeart/2005/8/layout/radial1"/>
    <dgm:cxn modelId="{2F595780-4439-41CB-824B-638C7F7098A6}" type="presParOf" srcId="{1E57D866-8020-4859-B977-133504E71D52}" destId="{46E5EEA2-3150-4C73-A5E0-17C3DF652208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FA4728-8901-4AA2-94EE-358E51C3729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47DE3C07-9725-4095-9A71-F98A97CC30F1}">
      <dgm:prSet phldrT="[Text]" custT="1"/>
      <dgm:spPr/>
      <dgm:t>
        <a:bodyPr/>
        <a:lstStyle/>
        <a:p>
          <a:r>
            <a:rPr lang="sk-SK" sz="1800" err="1" smtClean="0"/>
            <a:t>CardPay</a:t>
          </a:r>
          <a:endParaRPr lang="sk-SK" sz="1800"/>
        </a:p>
      </dgm:t>
    </dgm:pt>
    <dgm:pt modelId="{F6BFFD76-EC6D-4365-B78F-3A6AC54C1500}" type="parTrans" cxnId="{3BF4C738-FF72-41C0-90CF-0F70FC394A30}">
      <dgm:prSet/>
      <dgm:spPr/>
      <dgm:t>
        <a:bodyPr/>
        <a:lstStyle/>
        <a:p>
          <a:endParaRPr lang="sk-SK"/>
        </a:p>
      </dgm:t>
    </dgm:pt>
    <dgm:pt modelId="{C8F44BF3-FD4E-4B89-95CE-6DB1AC3DE2D3}" type="sibTrans" cxnId="{3BF4C738-FF72-41C0-90CF-0F70FC394A30}">
      <dgm:prSet/>
      <dgm:spPr/>
      <dgm:t>
        <a:bodyPr/>
        <a:lstStyle/>
        <a:p>
          <a:endParaRPr lang="sk-SK"/>
        </a:p>
      </dgm:t>
    </dgm:pt>
    <dgm:pt modelId="{157E5883-6B69-4EB0-B4CB-3ABA58FDD453}">
      <dgm:prSet phldrT="[Text]" custT="1"/>
      <dgm:spPr/>
      <dgm:t>
        <a:bodyPr/>
        <a:lstStyle/>
        <a:p>
          <a:r>
            <a:rPr lang="sk-SK" sz="1800" smtClean="0"/>
            <a:t>Stravovací systém</a:t>
          </a:r>
          <a:endParaRPr lang="sk-SK" sz="1800"/>
        </a:p>
      </dgm:t>
    </dgm:pt>
    <dgm:pt modelId="{0D7B0719-90D0-418B-847C-8C5F6C654C86}" type="parTrans" cxnId="{D5C7ACDD-9D57-47BA-ABD9-8DAD22AC7504}">
      <dgm:prSet/>
      <dgm:spPr/>
      <dgm:t>
        <a:bodyPr/>
        <a:lstStyle/>
        <a:p>
          <a:endParaRPr lang="sk-SK"/>
        </a:p>
      </dgm:t>
    </dgm:pt>
    <dgm:pt modelId="{66C3AAEA-FF4E-4DAF-A50E-5A937329E994}" type="sibTrans" cxnId="{D5C7ACDD-9D57-47BA-ABD9-8DAD22AC7504}">
      <dgm:prSet/>
      <dgm:spPr/>
      <dgm:t>
        <a:bodyPr/>
        <a:lstStyle/>
        <a:p>
          <a:endParaRPr lang="sk-SK"/>
        </a:p>
      </dgm:t>
    </dgm:pt>
    <dgm:pt modelId="{7AAA7F96-F2A2-4B98-AEC8-68DF4E16DCCF}">
      <dgm:prSet phldrT="[Text]" custT="1"/>
      <dgm:spPr/>
      <dgm:t>
        <a:bodyPr/>
        <a:lstStyle/>
        <a:p>
          <a:r>
            <a:rPr lang="sk-SK" sz="1600" smtClean="0"/>
            <a:t>KIS</a:t>
          </a:r>
          <a:endParaRPr lang="sk-SK" sz="1600"/>
        </a:p>
      </dgm:t>
    </dgm:pt>
    <dgm:pt modelId="{46F86BC8-A4F5-4F35-AF28-CEE964CDE868}" type="parTrans" cxnId="{79216FCB-113D-45ED-ACED-C10E48C14671}">
      <dgm:prSet/>
      <dgm:spPr/>
      <dgm:t>
        <a:bodyPr/>
        <a:lstStyle/>
        <a:p>
          <a:endParaRPr lang="sk-SK"/>
        </a:p>
      </dgm:t>
    </dgm:pt>
    <dgm:pt modelId="{94104786-EA38-40C5-89E1-E05BE01DE909}" type="sibTrans" cxnId="{79216FCB-113D-45ED-ACED-C10E48C14671}">
      <dgm:prSet/>
      <dgm:spPr/>
      <dgm:t>
        <a:bodyPr/>
        <a:lstStyle/>
        <a:p>
          <a:endParaRPr lang="sk-SK"/>
        </a:p>
      </dgm:t>
    </dgm:pt>
    <dgm:pt modelId="{76ECC9B0-27D3-472D-8783-61EE380846F3}">
      <dgm:prSet phldrT="[Text]" custT="1"/>
      <dgm:spPr/>
      <dgm:t>
        <a:bodyPr/>
        <a:lstStyle/>
        <a:p>
          <a:r>
            <a:rPr lang="sk-SK" sz="1800" smtClean="0"/>
            <a:t>Knižničný systém</a:t>
          </a:r>
          <a:endParaRPr lang="sk-SK" sz="1800"/>
        </a:p>
      </dgm:t>
    </dgm:pt>
    <dgm:pt modelId="{22970159-2071-430F-B61A-16BA39EB7350}" type="parTrans" cxnId="{EE503E09-7FC5-4948-97BE-4AA305B9AF0F}">
      <dgm:prSet/>
      <dgm:spPr/>
      <dgm:t>
        <a:bodyPr/>
        <a:lstStyle/>
        <a:p>
          <a:endParaRPr lang="sk-SK"/>
        </a:p>
      </dgm:t>
    </dgm:pt>
    <dgm:pt modelId="{80AE882A-6051-4FBA-8B34-3FA435F7443D}" type="sibTrans" cxnId="{EE503E09-7FC5-4948-97BE-4AA305B9AF0F}">
      <dgm:prSet/>
      <dgm:spPr/>
      <dgm:t>
        <a:bodyPr/>
        <a:lstStyle/>
        <a:p>
          <a:endParaRPr lang="sk-SK"/>
        </a:p>
      </dgm:t>
    </dgm:pt>
    <dgm:pt modelId="{2B122853-72B8-4171-ADBC-809C753FB3C7}" type="pres">
      <dgm:prSet presAssocID="{04FA4728-8901-4AA2-94EE-358E51C3729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46425672-1EAC-4A10-A68E-02C0B2E98563}" type="pres">
      <dgm:prSet presAssocID="{47DE3C07-9725-4095-9A71-F98A97CC30F1}" presName="composite" presStyleCnt="0"/>
      <dgm:spPr/>
    </dgm:pt>
    <dgm:pt modelId="{31DC8880-7267-4D52-9969-BC771218CAD8}" type="pres">
      <dgm:prSet presAssocID="{47DE3C07-9725-4095-9A71-F98A97CC30F1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431F9F3A-2111-4375-B3D2-F8664C33DB53}" type="pres">
      <dgm:prSet presAssocID="{47DE3C07-9725-4095-9A71-F98A97CC30F1}" presName="desTx" presStyleLbl="alignAccFollowNode1" presStyleIdx="0" presStyleCnt="2" custScaleY="100000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90896133-7200-436A-883D-F0C8C893BF2E}" type="pres">
      <dgm:prSet presAssocID="{C8F44BF3-FD4E-4B89-95CE-6DB1AC3DE2D3}" presName="space" presStyleCnt="0"/>
      <dgm:spPr/>
    </dgm:pt>
    <dgm:pt modelId="{7FF5B129-97BD-4A1D-9A58-B38F7566C287}" type="pres">
      <dgm:prSet presAssocID="{7AAA7F96-F2A2-4B98-AEC8-68DF4E16DCCF}" presName="composite" presStyleCnt="0"/>
      <dgm:spPr/>
    </dgm:pt>
    <dgm:pt modelId="{1EC4CB40-2BE1-4F47-A990-DD07D1F37667}" type="pres">
      <dgm:prSet presAssocID="{7AAA7F96-F2A2-4B98-AEC8-68DF4E16DCCF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07A4581F-1285-4A97-B223-7E4ADBC9E730}" type="pres">
      <dgm:prSet presAssocID="{7AAA7F96-F2A2-4B98-AEC8-68DF4E16DCCF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D5C7ACDD-9D57-47BA-ABD9-8DAD22AC7504}" srcId="{47DE3C07-9725-4095-9A71-F98A97CC30F1}" destId="{157E5883-6B69-4EB0-B4CB-3ABA58FDD453}" srcOrd="0" destOrd="0" parTransId="{0D7B0719-90D0-418B-847C-8C5F6C654C86}" sibTransId="{66C3AAEA-FF4E-4DAF-A50E-5A937329E994}"/>
    <dgm:cxn modelId="{FAF43F15-9DC1-44EE-BF9D-31B72E23AE7C}" type="presOf" srcId="{157E5883-6B69-4EB0-B4CB-3ABA58FDD453}" destId="{431F9F3A-2111-4375-B3D2-F8664C33DB53}" srcOrd="0" destOrd="0" presId="urn:microsoft.com/office/officeart/2005/8/layout/hList1"/>
    <dgm:cxn modelId="{3DC00416-DDC6-4B13-B99E-B14E87900A87}" type="presOf" srcId="{7AAA7F96-F2A2-4B98-AEC8-68DF4E16DCCF}" destId="{1EC4CB40-2BE1-4F47-A990-DD07D1F37667}" srcOrd="0" destOrd="0" presId="urn:microsoft.com/office/officeart/2005/8/layout/hList1"/>
    <dgm:cxn modelId="{3BF4C738-FF72-41C0-90CF-0F70FC394A30}" srcId="{04FA4728-8901-4AA2-94EE-358E51C37294}" destId="{47DE3C07-9725-4095-9A71-F98A97CC30F1}" srcOrd="0" destOrd="0" parTransId="{F6BFFD76-EC6D-4365-B78F-3A6AC54C1500}" sibTransId="{C8F44BF3-FD4E-4B89-95CE-6DB1AC3DE2D3}"/>
    <dgm:cxn modelId="{EE503E09-7FC5-4948-97BE-4AA305B9AF0F}" srcId="{7AAA7F96-F2A2-4B98-AEC8-68DF4E16DCCF}" destId="{76ECC9B0-27D3-472D-8783-61EE380846F3}" srcOrd="0" destOrd="0" parTransId="{22970159-2071-430F-B61A-16BA39EB7350}" sibTransId="{80AE882A-6051-4FBA-8B34-3FA435F7443D}"/>
    <dgm:cxn modelId="{79216FCB-113D-45ED-ACED-C10E48C14671}" srcId="{04FA4728-8901-4AA2-94EE-358E51C37294}" destId="{7AAA7F96-F2A2-4B98-AEC8-68DF4E16DCCF}" srcOrd="1" destOrd="0" parTransId="{46F86BC8-A4F5-4F35-AF28-CEE964CDE868}" sibTransId="{94104786-EA38-40C5-89E1-E05BE01DE909}"/>
    <dgm:cxn modelId="{197C5786-A72A-4423-8104-2D9CE9D97CB1}" type="presOf" srcId="{47DE3C07-9725-4095-9A71-F98A97CC30F1}" destId="{31DC8880-7267-4D52-9969-BC771218CAD8}" srcOrd="0" destOrd="0" presId="urn:microsoft.com/office/officeart/2005/8/layout/hList1"/>
    <dgm:cxn modelId="{4FBA43BD-D497-4B82-8026-EBB5AD2149D9}" type="presOf" srcId="{76ECC9B0-27D3-472D-8783-61EE380846F3}" destId="{07A4581F-1285-4A97-B223-7E4ADBC9E730}" srcOrd="0" destOrd="0" presId="urn:microsoft.com/office/officeart/2005/8/layout/hList1"/>
    <dgm:cxn modelId="{27890225-3AD1-4EB6-B555-451FA36DF820}" type="presOf" srcId="{04FA4728-8901-4AA2-94EE-358E51C37294}" destId="{2B122853-72B8-4171-ADBC-809C753FB3C7}" srcOrd="0" destOrd="0" presId="urn:microsoft.com/office/officeart/2005/8/layout/hList1"/>
    <dgm:cxn modelId="{973E24FB-9815-48AB-9F30-12F83006E8C9}" type="presParOf" srcId="{2B122853-72B8-4171-ADBC-809C753FB3C7}" destId="{46425672-1EAC-4A10-A68E-02C0B2E98563}" srcOrd="0" destOrd="0" presId="urn:microsoft.com/office/officeart/2005/8/layout/hList1"/>
    <dgm:cxn modelId="{A2E3D3A3-1A74-458F-B503-28E3BD30F996}" type="presParOf" srcId="{46425672-1EAC-4A10-A68E-02C0B2E98563}" destId="{31DC8880-7267-4D52-9969-BC771218CAD8}" srcOrd="0" destOrd="0" presId="urn:microsoft.com/office/officeart/2005/8/layout/hList1"/>
    <dgm:cxn modelId="{9DF28821-39C0-4635-9202-429A63F0D1A5}" type="presParOf" srcId="{46425672-1EAC-4A10-A68E-02C0B2E98563}" destId="{431F9F3A-2111-4375-B3D2-F8664C33DB53}" srcOrd="1" destOrd="0" presId="urn:microsoft.com/office/officeart/2005/8/layout/hList1"/>
    <dgm:cxn modelId="{4E67D3D9-2A4F-4621-A092-C86353AD53DC}" type="presParOf" srcId="{2B122853-72B8-4171-ADBC-809C753FB3C7}" destId="{90896133-7200-436A-883D-F0C8C893BF2E}" srcOrd="1" destOrd="0" presId="urn:microsoft.com/office/officeart/2005/8/layout/hList1"/>
    <dgm:cxn modelId="{DFE9852A-C95C-44A9-9814-2D791F0CFE58}" type="presParOf" srcId="{2B122853-72B8-4171-ADBC-809C753FB3C7}" destId="{7FF5B129-97BD-4A1D-9A58-B38F7566C287}" srcOrd="2" destOrd="0" presId="urn:microsoft.com/office/officeart/2005/8/layout/hList1"/>
    <dgm:cxn modelId="{6D5CDA4C-0B5E-4417-87DA-C26B0F0DB6E9}" type="presParOf" srcId="{7FF5B129-97BD-4A1D-9A58-B38F7566C287}" destId="{1EC4CB40-2BE1-4F47-A990-DD07D1F37667}" srcOrd="0" destOrd="0" presId="urn:microsoft.com/office/officeart/2005/8/layout/hList1"/>
    <dgm:cxn modelId="{7B09A86D-88BA-4842-B73A-BCBB8C1021E4}" type="presParOf" srcId="{7FF5B129-97BD-4A1D-9A58-B38F7566C287}" destId="{07A4581F-1285-4A97-B223-7E4ADBC9E73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A58487-655C-4CE7-9D6E-E347D0C1782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CCD2D7B1-ABCC-46DE-AFA6-2FA3F86BD5A9}">
      <dgm:prSet phldrT="[Text]"/>
      <dgm:spPr/>
      <dgm:t>
        <a:bodyPr/>
        <a:lstStyle/>
        <a:p>
          <a:r>
            <a:rPr lang="sk-SK" b="1" smtClean="0"/>
            <a:t>Portál pre správu používateľského účtu</a:t>
          </a:r>
          <a:endParaRPr lang="sk-SK" b="1"/>
        </a:p>
      </dgm:t>
    </dgm:pt>
    <dgm:pt modelId="{86E38A14-FC0D-4AB3-931E-E3071C2E386D}" type="parTrans" cxnId="{2AEADCB6-6259-4FA4-B47D-F6242380CDEF}">
      <dgm:prSet/>
      <dgm:spPr/>
      <dgm:t>
        <a:bodyPr/>
        <a:lstStyle/>
        <a:p>
          <a:endParaRPr lang="sk-SK"/>
        </a:p>
      </dgm:t>
    </dgm:pt>
    <dgm:pt modelId="{938B6988-1F2F-42CC-90AE-1E8D0AFE363E}" type="sibTrans" cxnId="{2AEADCB6-6259-4FA4-B47D-F6242380CDEF}">
      <dgm:prSet/>
      <dgm:spPr/>
      <dgm:t>
        <a:bodyPr/>
        <a:lstStyle/>
        <a:p>
          <a:endParaRPr lang="sk-SK"/>
        </a:p>
      </dgm:t>
    </dgm:pt>
    <dgm:pt modelId="{3B6AE1BF-8CF8-49B8-A0C1-66E7421852FA}">
      <dgm:prSet phldrT="[Text]"/>
      <dgm:spPr/>
      <dgm:t>
        <a:bodyPr/>
        <a:lstStyle/>
        <a:p>
          <a:pPr algn="ctr"/>
          <a:r>
            <a:rPr lang="sk-SK" b="1" smtClean="0">
              <a:solidFill>
                <a:srgbClr val="C00000"/>
              </a:solidFill>
            </a:rPr>
            <a:t>MAIS</a:t>
          </a:r>
        </a:p>
        <a:p>
          <a:pPr algn="ctr"/>
          <a:r>
            <a:rPr lang="sk-SK" b="1" smtClean="0"/>
            <a:t>- akademický informačný systém</a:t>
          </a:r>
          <a:endParaRPr lang="sk-SK" b="1"/>
        </a:p>
      </dgm:t>
    </dgm:pt>
    <dgm:pt modelId="{2B6901AA-D207-419E-8E42-4EAA0DA3051D}" type="parTrans" cxnId="{3517E32D-98F4-4A33-B701-A51E11D9977F}">
      <dgm:prSet/>
      <dgm:spPr/>
      <dgm:t>
        <a:bodyPr/>
        <a:lstStyle/>
        <a:p>
          <a:endParaRPr lang="sk-SK"/>
        </a:p>
      </dgm:t>
    </dgm:pt>
    <dgm:pt modelId="{7D3DA4A4-EBF7-42FE-A4EB-F1A8681725D1}" type="sibTrans" cxnId="{3517E32D-98F4-4A33-B701-A51E11D9977F}">
      <dgm:prSet/>
      <dgm:spPr/>
      <dgm:t>
        <a:bodyPr/>
        <a:lstStyle/>
        <a:p>
          <a:endParaRPr lang="sk-SK"/>
        </a:p>
      </dgm:t>
    </dgm:pt>
    <dgm:pt modelId="{51CB7F71-D373-4C8C-A38D-62B2B1433B7A}">
      <dgm:prSet phldrT="[Text]"/>
      <dgm:spPr/>
      <dgm:t>
        <a:bodyPr/>
        <a:lstStyle/>
        <a:p>
          <a:pPr algn="ctr"/>
          <a:r>
            <a:rPr lang="sk-SK" b="1" smtClean="0">
              <a:solidFill>
                <a:srgbClr val="C00000"/>
              </a:solidFill>
            </a:rPr>
            <a:t>ZIMBRA2</a:t>
          </a:r>
        </a:p>
        <a:p>
          <a:pPr algn="ctr"/>
          <a:r>
            <a:rPr lang="sk-SK" b="1" smtClean="0"/>
            <a:t>- systém pre mailovú komunikáciu a skupinovú spoluprácu</a:t>
          </a:r>
          <a:endParaRPr lang="sk-SK" b="1"/>
        </a:p>
      </dgm:t>
    </dgm:pt>
    <dgm:pt modelId="{A1EC0511-5FC0-4396-BF31-81E22553A12C}" type="parTrans" cxnId="{AB8C4177-9218-4DA2-9E8D-552EED977899}">
      <dgm:prSet/>
      <dgm:spPr/>
      <dgm:t>
        <a:bodyPr/>
        <a:lstStyle/>
        <a:p>
          <a:endParaRPr lang="sk-SK"/>
        </a:p>
      </dgm:t>
    </dgm:pt>
    <dgm:pt modelId="{BB47A3B7-57F2-403F-A5CA-EE37E48BE361}" type="sibTrans" cxnId="{AB8C4177-9218-4DA2-9E8D-552EED977899}">
      <dgm:prSet/>
      <dgm:spPr/>
      <dgm:t>
        <a:bodyPr/>
        <a:lstStyle/>
        <a:p>
          <a:endParaRPr lang="sk-SK"/>
        </a:p>
      </dgm:t>
    </dgm:pt>
    <dgm:pt modelId="{66A2DAB4-B408-4C86-8433-E37353C39639}">
      <dgm:prSet phldrT="[Text]"/>
      <dgm:spPr/>
      <dgm:t>
        <a:bodyPr/>
        <a:lstStyle/>
        <a:p>
          <a:pPr algn="ctr"/>
          <a:r>
            <a:rPr lang="sk-SK" b="1" smtClean="0">
              <a:solidFill>
                <a:srgbClr val="C00000"/>
              </a:solidFill>
            </a:rPr>
            <a:t>INTRANET</a:t>
          </a:r>
        </a:p>
        <a:p>
          <a:pPr algn="ctr"/>
          <a:r>
            <a:rPr lang="sk-SK" b="1" smtClean="0"/>
            <a:t>- </a:t>
          </a:r>
          <a:r>
            <a:rPr lang="sk-SK" b="1" err="1" smtClean="0"/>
            <a:t>SunRay</a:t>
          </a:r>
          <a:r>
            <a:rPr lang="sk-SK" b="1" smtClean="0"/>
            <a:t> terminály</a:t>
          </a:r>
        </a:p>
        <a:p>
          <a:pPr algn="ctr"/>
          <a:r>
            <a:rPr lang="sk-SK" b="1" smtClean="0"/>
            <a:t>počítače v učebniach</a:t>
          </a:r>
          <a:endParaRPr lang="sk-SK" b="1"/>
        </a:p>
      </dgm:t>
    </dgm:pt>
    <dgm:pt modelId="{C4D73E8B-210C-43F5-9B27-CACFA8496D32}" type="parTrans" cxnId="{324F35CF-9001-45D3-85CC-061D9EA9B562}">
      <dgm:prSet/>
      <dgm:spPr/>
      <dgm:t>
        <a:bodyPr/>
        <a:lstStyle/>
        <a:p>
          <a:endParaRPr lang="sk-SK"/>
        </a:p>
      </dgm:t>
    </dgm:pt>
    <dgm:pt modelId="{B329D75E-E505-4014-B7CA-F884B5478E39}" type="sibTrans" cxnId="{324F35CF-9001-45D3-85CC-061D9EA9B562}">
      <dgm:prSet/>
      <dgm:spPr/>
      <dgm:t>
        <a:bodyPr/>
        <a:lstStyle/>
        <a:p>
          <a:endParaRPr lang="sk-SK"/>
        </a:p>
      </dgm:t>
    </dgm:pt>
    <dgm:pt modelId="{37679E0A-ECB6-4AC1-B9CF-C0417EA5F652}">
      <dgm:prSet phldrT="[Text]"/>
      <dgm:spPr/>
      <dgm:t>
        <a:bodyPr/>
        <a:lstStyle/>
        <a:p>
          <a:pPr algn="ctr"/>
          <a:r>
            <a:rPr lang="sk-SK" b="1" smtClean="0">
              <a:solidFill>
                <a:srgbClr val="C00000"/>
              </a:solidFill>
            </a:rPr>
            <a:t>EZP</a:t>
          </a:r>
        </a:p>
        <a:p>
          <a:pPr algn="ctr"/>
          <a:r>
            <a:rPr lang="sk-SK" b="1" smtClean="0"/>
            <a:t>- systém pre evidenciu záverečných prác</a:t>
          </a:r>
          <a:endParaRPr lang="sk-SK" b="1"/>
        </a:p>
      </dgm:t>
    </dgm:pt>
    <dgm:pt modelId="{E16DA28D-9DBD-4520-A103-0D5C2960DD38}" type="parTrans" cxnId="{497AC96A-240E-48D8-9D33-161AC651874A}">
      <dgm:prSet/>
      <dgm:spPr/>
      <dgm:t>
        <a:bodyPr/>
        <a:lstStyle/>
        <a:p>
          <a:endParaRPr lang="sk-SK"/>
        </a:p>
      </dgm:t>
    </dgm:pt>
    <dgm:pt modelId="{781225A1-1FFE-40BD-82A8-9AAB3385BA52}" type="sibTrans" cxnId="{497AC96A-240E-48D8-9D33-161AC651874A}">
      <dgm:prSet/>
      <dgm:spPr/>
      <dgm:t>
        <a:bodyPr/>
        <a:lstStyle/>
        <a:p>
          <a:endParaRPr lang="sk-SK"/>
        </a:p>
      </dgm:t>
    </dgm:pt>
    <dgm:pt modelId="{D4A20A70-08E8-4D2D-9810-974E5B28289E}" type="pres">
      <dgm:prSet presAssocID="{9FA58487-655C-4CE7-9D6E-E347D0C1782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sk-SK"/>
        </a:p>
      </dgm:t>
    </dgm:pt>
    <dgm:pt modelId="{0A21E57D-73B2-4C29-9138-062C98E1422B}" type="pres">
      <dgm:prSet presAssocID="{CCD2D7B1-ABCC-46DE-AFA6-2FA3F86BD5A9}" presName="hierRoot1" presStyleCnt="0"/>
      <dgm:spPr/>
    </dgm:pt>
    <dgm:pt modelId="{32AB1223-FD33-4FD0-B0E4-0832DA5551B8}" type="pres">
      <dgm:prSet presAssocID="{CCD2D7B1-ABCC-46DE-AFA6-2FA3F86BD5A9}" presName="composite" presStyleCnt="0"/>
      <dgm:spPr/>
    </dgm:pt>
    <dgm:pt modelId="{D6FFF9BA-1105-4C91-B65C-B83B6AF5D5B7}" type="pres">
      <dgm:prSet presAssocID="{CCD2D7B1-ABCC-46DE-AFA6-2FA3F86BD5A9}" presName="background" presStyleLbl="node0" presStyleIdx="0" presStyleCnt="1"/>
      <dgm:spPr/>
    </dgm:pt>
    <dgm:pt modelId="{B5623346-E045-40CD-861E-ED1AAC35FA52}" type="pres">
      <dgm:prSet presAssocID="{CCD2D7B1-ABCC-46DE-AFA6-2FA3F86BD5A9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14DEB79A-A909-4F23-A04B-A19D9AE0B087}" type="pres">
      <dgm:prSet presAssocID="{CCD2D7B1-ABCC-46DE-AFA6-2FA3F86BD5A9}" presName="hierChild2" presStyleCnt="0"/>
      <dgm:spPr/>
    </dgm:pt>
    <dgm:pt modelId="{F446588F-E0DC-4324-8F84-9188BC66F739}" type="pres">
      <dgm:prSet presAssocID="{2B6901AA-D207-419E-8E42-4EAA0DA3051D}" presName="Name10" presStyleLbl="parChTrans1D2" presStyleIdx="0" presStyleCnt="4"/>
      <dgm:spPr/>
      <dgm:t>
        <a:bodyPr/>
        <a:lstStyle/>
        <a:p>
          <a:endParaRPr lang="sk-SK"/>
        </a:p>
      </dgm:t>
    </dgm:pt>
    <dgm:pt modelId="{AD3E7A7F-B4B9-40A7-91A4-DBB0C686F17F}" type="pres">
      <dgm:prSet presAssocID="{3B6AE1BF-8CF8-49B8-A0C1-66E7421852FA}" presName="hierRoot2" presStyleCnt="0"/>
      <dgm:spPr/>
    </dgm:pt>
    <dgm:pt modelId="{2E59DC49-65BB-483F-978F-E2CFE424B64C}" type="pres">
      <dgm:prSet presAssocID="{3B6AE1BF-8CF8-49B8-A0C1-66E7421852FA}" presName="composite2" presStyleCnt="0"/>
      <dgm:spPr/>
    </dgm:pt>
    <dgm:pt modelId="{8D340413-45C9-4D25-8B54-61C205669D8E}" type="pres">
      <dgm:prSet presAssocID="{3B6AE1BF-8CF8-49B8-A0C1-66E7421852FA}" presName="background2" presStyleLbl="node2" presStyleIdx="0" presStyleCnt="4"/>
      <dgm:spPr/>
    </dgm:pt>
    <dgm:pt modelId="{BD858DCF-38A7-4CE2-A16A-EC1907416F0E}" type="pres">
      <dgm:prSet presAssocID="{3B6AE1BF-8CF8-49B8-A0C1-66E7421852FA}" presName="text2" presStyleLbl="fgAcc2" presStyleIdx="0" presStyleCnt="4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B66D652B-BA07-46A6-BB2C-EAF67F721181}" type="pres">
      <dgm:prSet presAssocID="{3B6AE1BF-8CF8-49B8-A0C1-66E7421852FA}" presName="hierChild3" presStyleCnt="0"/>
      <dgm:spPr/>
    </dgm:pt>
    <dgm:pt modelId="{3730F0B8-4A4B-4454-8E39-6DF103E327C4}" type="pres">
      <dgm:prSet presAssocID="{A1EC0511-5FC0-4396-BF31-81E22553A12C}" presName="Name10" presStyleLbl="parChTrans1D2" presStyleIdx="1" presStyleCnt="4"/>
      <dgm:spPr/>
      <dgm:t>
        <a:bodyPr/>
        <a:lstStyle/>
        <a:p>
          <a:endParaRPr lang="sk-SK"/>
        </a:p>
      </dgm:t>
    </dgm:pt>
    <dgm:pt modelId="{1599A7E4-F68D-4A0C-9F90-AFEBCA532819}" type="pres">
      <dgm:prSet presAssocID="{51CB7F71-D373-4C8C-A38D-62B2B1433B7A}" presName="hierRoot2" presStyleCnt="0"/>
      <dgm:spPr/>
    </dgm:pt>
    <dgm:pt modelId="{41DF2E7A-46DD-4EC5-81E3-7E6B92916A76}" type="pres">
      <dgm:prSet presAssocID="{51CB7F71-D373-4C8C-A38D-62B2B1433B7A}" presName="composite2" presStyleCnt="0"/>
      <dgm:spPr/>
    </dgm:pt>
    <dgm:pt modelId="{20C71257-27E1-48BA-80B0-BA7CE510D00C}" type="pres">
      <dgm:prSet presAssocID="{51CB7F71-D373-4C8C-A38D-62B2B1433B7A}" presName="background2" presStyleLbl="node2" presStyleIdx="1" presStyleCnt="4"/>
      <dgm:spPr/>
    </dgm:pt>
    <dgm:pt modelId="{38252355-7222-4350-AA1F-A37AA354510E}" type="pres">
      <dgm:prSet presAssocID="{51CB7F71-D373-4C8C-A38D-62B2B1433B7A}" presName="text2" presStyleLbl="fgAcc2" presStyleIdx="1" presStyleCnt="4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B08A3635-5D59-4A0F-BC43-D054E2AA8251}" type="pres">
      <dgm:prSet presAssocID="{51CB7F71-D373-4C8C-A38D-62B2B1433B7A}" presName="hierChild3" presStyleCnt="0"/>
      <dgm:spPr/>
    </dgm:pt>
    <dgm:pt modelId="{6C46194E-3266-4EFA-9C64-B15B1EC82CE5}" type="pres">
      <dgm:prSet presAssocID="{C4D73E8B-210C-43F5-9B27-CACFA8496D32}" presName="Name10" presStyleLbl="parChTrans1D2" presStyleIdx="2" presStyleCnt="4"/>
      <dgm:spPr/>
      <dgm:t>
        <a:bodyPr/>
        <a:lstStyle/>
        <a:p>
          <a:endParaRPr lang="sk-SK"/>
        </a:p>
      </dgm:t>
    </dgm:pt>
    <dgm:pt modelId="{E94A40D5-0F63-43FF-AFBD-2876D0D4F8DC}" type="pres">
      <dgm:prSet presAssocID="{66A2DAB4-B408-4C86-8433-E37353C39639}" presName="hierRoot2" presStyleCnt="0"/>
      <dgm:spPr/>
    </dgm:pt>
    <dgm:pt modelId="{B277BA1A-40E2-404F-98BD-0CCE61B68C24}" type="pres">
      <dgm:prSet presAssocID="{66A2DAB4-B408-4C86-8433-E37353C39639}" presName="composite2" presStyleCnt="0"/>
      <dgm:spPr/>
    </dgm:pt>
    <dgm:pt modelId="{2FF46364-4952-43B2-88C8-F8550260BB89}" type="pres">
      <dgm:prSet presAssocID="{66A2DAB4-B408-4C86-8433-E37353C39639}" presName="background2" presStyleLbl="node2" presStyleIdx="2" presStyleCnt="4"/>
      <dgm:spPr/>
    </dgm:pt>
    <dgm:pt modelId="{5B5D4E07-2BC3-41EF-ABD7-C614E79FE595}" type="pres">
      <dgm:prSet presAssocID="{66A2DAB4-B408-4C86-8433-E37353C39639}" presName="text2" presStyleLbl="fgAcc2" presStyleIdx="2" presStyleCnt="4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FA3974DC-3586-4781-B9E1-C3C93029713B}" type="pres">
      <dgm:prSet presAssocID="{66A2DAB4-B408-4C86-8433-E37353C39639}" presName="hierChild3" presStyleCnt="0"/>
      <dgm:spPr/>
    </dgm:pt>
    <dgm:pt modelId="{5BA10D71-10F5-4951-847A-1CAA60029C37}" type="pres">
      <dgm:prSet presAssocID="{E16DA28D-9DBD-4520-A103-0D5C2960DD38}" presName="Name10" presStyleLbl="parChTrans1D2" presStyleIdx="3" presStyleCnt="4"/>
      <dgm:spPr/>
      <dgm:t>
        <a:bodyPr/>
        <a:lstStyle/>
        <a:p>
          <a:endParaRPr lang="sk-SK"/>
        </a:p>
      </dgm:t>
    </dgm:pt>
    <dgm:pt modelId="{3B958F3F-684B-49C7-9AEC-7397C930C623}" type="pres">
      <dgm:prSet presAssocID="{37679E0A-ECB6-4AC1-B9CF-C0417EA5F652}" presName="hierRoot2" presStyleCnt="0"/>
      <dgm:spPr/>
    </dgm:pt>
    <dgm:pt modelId="{08ED53C4-8635-4823-AEC8-019D07B078A8}" type="pres">
      <dgm:prSet presAssocID="{37679E0A-ECB6-4AC1-B9CF-C0417EA5F652}" presName="composite2" presStyleCnt="0"/>
      <dgm:spPr/>
    </dgm:pt>
    <dgm:pt modelId="{B1AE3450-9B61-4820-8586-9414CE49B385}" type="pres">
      <dgm:prSet presAssocID="{37679E0A-ECB6-4AC1-B9CF-C0417EA5F652}" presName="background2" presStyleLbl="node2" presStyleIdx="3" presStyleCnt="4"/>
      <dgm:spPr/>
    </dgm:pt>
    <dgm:pt modelId="{56CDE16A-C810-4D1B-BC46-E3FBDD46461A}" type="pres">
      <dgm:prSet presAssocID="{37679E0A-ECB6-4AC1-B9CF-C0417EA5F652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48A90799-43FE-417C-9812-D6E41AA0FF6F}" type="pres">
      <dgm:prSet presAssocID="{37679E0A-ECB6-4AC1-B9CF-C0417EA5F652}" presName="hierChild3" presStyleCnt="0"/>
      <dgm:spPr/>
    </dgm:pt>
  </dgm:ptLst>
  <dgm:cxnLst>
    <dgm:cxn modelId="{A0E99A2F-66EC-4234-B0B3-3E799BEE25C9}" type="presOf" srcId="{C4D73E8B-210C-43F5-9B27-CACFA8496D32}" destId="{6C46194E-3266-4EFA-9C64-B15B1EC82CE5}" srcOrd="0" destOrd="0" presId="urn:microsoft.com/office/officeart/2005/8/layout/hierarchy1"/>
    <dgm:cxn modelId="{2AEADCB6-6259-4FA4-B47D-F6242380CDEF}" srcId="{9FA58487-655C-4CE7-9D6E-E347D0C1782B}" destId="{CCD2D7B1-ABCC-46DE-AFA6-2FA3F86BD5A9}" srcOrd="0" destOrd="0" parTransId="{86E38A14-FC0D-4AB3-931E-E3071C2E386D}" sibTransId="{938B6988-1F2F-42CC-90AE-1E8D0AFE363E}"/>
    <dgm:cxn modelId="{98CF8D12-CC60-468A-AA8C-AF859C374A50}" type="presOf" srcId="{A1EC0511-5FC0-4396-BF31-81E22553A12C}" destId="{3730F0B8-4A4B-4454-8E39-6DF103E327C4}" srcOrd="0" destOrd="0" presId="urn:microsoft.com/office/officeart/2005/8/layout/hierarchy1"/>
    <dgm:cxn modelId="{0932C0A5-E5EC-481D-9FA8-DE13C9EA4EAD}" type="presOf" srcId="{E16DA28D-9DBD-4520-A103-0D5C2960DD38}" destId="{5BA10D71-10F5-4951-847A-1CAA60029C37}" srcOrd="0" destOrd="0" presId="urn:microsoft.com/office/officeart/2005/8/layout/hierarchy1"/>
    <dgm:cxn modelId="{497AC96A-240E-48D8-9D33-161AC651874A}" srcId="{CCD2D7B1-ABCC-46DE-AFA6-2FA3F86BD5A9}" destId="{37679E0A-ECB6-4AC1-B9CF-C0417EA5F652}" srcOrd="3" destOrd="0" parTransId="{E16DA28D-9DBD-4520-A103-0D5C2960DD38}" sibTransId="{781225A1-1FFE-40BD-82A8-9AAB3385BA52}"/>
    <dgm:cxn modelId="{819B2AD8-7348-4B0E-9CD8-3898239C7B37}" type="presOf" srcId="{CCD2D7B1-ABCC-46DE-AFA6-2FA3F86BD5A9}" destId="{B5623346-E045-40CD-861E-ED1AAC35FA52}" srcOrd="0" destOrd="0" presId="urn:microsoft.com/office/officeart/2005/8/layout/hierarchy1"/>
    <dgm:cxn modelId="{324F35CF-9001-45D3-85CC-061D9EA9B562}" srcId="{CCD2D7B1-ABCC-46DE-AFA6-2FA3F86BD5A9}" destId="{66A2DAB4-B408-4C86-8433-E37353C39639}" srcOrd="2" destOrd="0" parTransId="{C4D73E8B-210C-43F5-9B27-CACFA8496D32}" sibTransId="{B329D75E-E505-4014-B7CA-F884B5478E39}"/>
    <dgm:cxn modelId="{42E3845C-299D-4D0F-B710-44ECC7781AF6}" type="presOf" srcId="{51CB7F71-D373-4C8C-A38D-62B2B1433B7A}" destId="{38252355-7222-4350-AA1F-A37AA354510E}" srcOrd="0" destOrd="0" presId="urn:microsoft.com/office/officeart/2005/8/layout/hierarchy1"/>
    <dgm:cxn modelId="{AB8C4177-9218-4DA2-9E8D-552EED977899}" srcId="{CCD2D7B1-ABCC-46DE-AFA6-2FA3F86BD5A9}" destId="{51CB7F71-D373-4C8C-A38D-62B2B1433B7A}" srcOrd="1" destOrd="0" parTransId="{A1EC0511-5FC0-4396-BF31-81E22553A12C}" sibTransId="{BB47A3B7-57F2-403F-A5CA-EE37E48BE361}"/>
    <dgm:cxn modelId="{79BBDA56-8D34-4F11-B6EC-7D17F8DDE330}" type="presOf" srcId="{37679E0A-ECB6-4AC1-B9CF-C0417EA5F652}" destId="{56CDE16A-C810-4D1B-BC46-E3FBDD46461A}" srcOrd="0" destOrd="0" presId="urn:microsoft.com/office/officeart/2005/8/layout/hierarchy1"/>
    <dgm:cxn modelId="{953F6ED7-B4E0-415D-A19B-82DCD4B122BB}" type="presOf" srcId="{66A2DAB4-B408-4C86-8433-E37353C39639}" destId="{5B5D4E07-2BC3-41EF-ABD7-C614E79FE595}" srcOrd="0" destOrd="0" presId="urn:microsoft.com/office/officeart/2005/8/layout/hierarchy1"/>
    <dgm:cxn modelId="{BA8F4BFA-F189-43BF-B27D-A1AFA6069431}" type="presOf" srcId="{9FA58487-655C-4CE7-9D6E-E347D0C1782B}" destId="{D4A20A70-08E8-4D2D-9810-974E5B28289E}" srcOrd="0" destOrd="0" presId="urn:microsoft.com/office/officeart/2005/8/layout/hierarchy1"/>
    <dgm:cxn modelId="{1F4BDD20-B696-48CA-8413-C0007BCC7399}" type="presOf" srcId="{3B6AE1BF-8CF8-49B8-A0C1-66E7421852FA}" destId="{BD858DCF-38A7-4CE2-A16A-EC1907416F0E}" srcOrd="0" destOrd="0" presId="urn:microsoft.com/office/officeart/2005/8/layout/hierarchy1"/>
    <dgm:cxn modelId="{AE0DE55A-9272-42C5-BF4A-72F95DA8954B}" type="presOf" srcId="{2B6901AA-D207-419E-8E42-4EAA0DA3051D}" destId="{F446588F-E0DC-4324-8F84-9188BC66F739}" srcOrd="0" destOrd="0" presId="urn:microsoft.com/office/officeart/2005/8/layout/hierarchy1"/>
    <dgm:cxn modelId="{3517E32D-98F4-4A33-B701-A51E11D9977F}" srcId="{CCD2D7B1-ABCC-46DE-AFA6-2FA3F86BD5A9}" destId="{3B6AE1BF-8CF8-49B8-A0C1-66E7421852FA}" srcOrd="0" destOrd="0" parTransId="{2B6901AA-D207-419E-8E42-4EAA0DA3051D}" sibTransId="{7D3DA4A4-EBF7-42FE-A4EB-F1A8681725D1}"/>
    <dgm:cxn modelId="{DE951E8A-56DD-4C96-9D38-DE655A0D2DE9}" type="presParOf" srcId="{D4A20A70-08E8-4D2D-9810-974E5B28289E}" destId="{0A21E57D-73B2-4C29-9138-062C98E1422B}" srcOrd="0" destOrd="0" presId="urn:microsoft.com/office/officeart/2005/8/layout/hierarchy1"/>
    <dgm:cxn modelId="{88703103-F37D-4DAB-993F-E0A700428096}" type="presParOf" srcId="{0A21E57D-73B2-4C29-9138-062C98E1422B}" destId="{32AB1223-FD33-4FD0-B0E4-0832DA5551B8}" srcOrd="0" destOrd="0" presId="urn:microsoft.com/office/officeart/2005/8/layout/hierarchy1"/>
    <dgm:cxn modelId="{F7FB84F7-2468-4A82-831F-B865D4F951E0}" type="presParOf" srcId="{32AB1223-FD33-4FD0-B0E4-0832DA5551B8}" destId="{D6FFF9BA-1105-4C91-B65C-B83B6AF5D5B7}" srcOrd="0" destOrd="0" presId="urn:microsoft.com/office/officeart/2005/8/layout/hierarchy1"/>
    <dgm:cxn modelId="{52FD94AA-1139-43F1-BE9F-906AE06A67F3}" type="presParOf" srcId="{32AB1223-FD33-4FD0-B0E4-0832DA5551B8}" destId="{B5623346-E045-40CD-861E-ED1AAC35FA52}" srcOrd="1" destOrd="0" presId="urn:microsoft.com/office/officeart/2005/8/layout/hierarchy1"/>
    <dgm:cxn modelId="{6D77B4C8-A440-4FE2-A414-B001A457C80A}" type="presParOf" srcId="{0A21E57D-73B2-4C29-9138-062C98E1422B}" destId="{14DEB79A-A909-4F23-A04B-A19D9AE0B087}" srcOrd="1" destOrd="0" presId="urn:microsoft.com/office/officeart/2005/8/layout/hierarchy1"/>
    <dgm:cxn modelId="{8FC68E68-616B-4C9C-A74B-CBEA40633CDD}" type="presParOf" srcId="{14DEB79A-A909-4F23-A04B-A19D9AE0B087}" destId="{F446588F-E0DC-4324-8F84-9188BC66F739}" srcOrd="0" destOrd="0" presId="urn:microsoft.com/office/officeart/2005/8/layout/hierarchy1"/>
    <dgm:cxn modelId="{EEF2221A-4AAE-45F0-B5CE-683B8419634F}" type="presParOf" srcId="{14DEB79A-A909-4F23-A04B-A19D9AE0B087}" destId="{AD3E7A7F-B4B9-40A7-91A4-DBB0C686F17F}" srcOrd="1" destOrd="0" presId="urn:microsoft.com/office/officeart/2005/8/layout/hierarchy1"/>
    <dgm:cxn modelId="{E1FE8606-33D3-4A3A-B519-967AFB8E2F5B}" type="presParOf" srcId="{AD3E7A7F-B4B9-40A7-91A4-DBB0C686F17F}" destId="{2E59DC49-65BB-483F-978F-E2CFE424B64C}" srcOrd="0" destOrd="0" presId="urn:microsoft.com/office/officeart/2005/8/layout/hierarchy1"/>
    <dgm:cxn modelId="{BEB18C5E-0BC9-41DD-84C1-595C33865543}" type="presParOf" srcId="{2E59DC49-65BB-483F-978F-E2CFE424B64C}" destId="{8D340413-45C9-4D25-8B54-61C205669D8E}" srcOrd="0" destOrd="0" presId="urn:microsoft.com/office/officeart/2005/8/layout/hierarchy1"/>
    <dgm:cxn modelId="{F4045631-4299-44DD-AC8F-9340687F6A4C}" type="presParOf" srcId="{2E59DC49-65BB-483F-978F-E2CFE424B64C}" destId="{BD858DCF-38A7-4CE2-A16A-EC1907416F0E}" srcOrd="1" destOrd="0" presId="urn:microsoft.com/office/officeart/2005/8/layout/hierarchy1"/>
    <dgm:cxn modelId="{D537C15C-1325-4578-8C2E-66FB3A6D4B2D}" type="presParOf" srcId="{AD3E7A7F-B4B9-40A7-91A4-DBB0C686F17F}" destId="{B66D652B-BA07-46A6-BB2C-EAF67F721181}" srcOrd="1" destOrd="0" presId="urn:microsoft.com/office/officeart/2005/8/layout/hierarchy1"/>
    <dgm:cxn modelId="{6B2F5C21-9837-499E-BFF9-B65BCB333048}" type="presParOf" srcId="{14DEB79A-A909-4F23-A04B-A19D9AE0B087}" destId="{3730F0B8-4A4B-4454-8E39-6DF103E327C4}" srcOrd="2" destOrd="0" presId="urn:microsoft.com/office/officeart/2005/8/layout/hierarchy1"/>
    <dgm:cxn modelId="{90D90596-FA23-4E2C-9009-FFBE6457F6BC}" type="presParOf" srcId="{14DEB79A-A909-4F23-A04B-A19D9AE0B087}" destId="{1599A7E4-F68D-4A0C-9F90-AFEBCA532819}" srcOrd="3" destOrd="0" presId="urn:microsoft.com/office/officeart/2005/8/layout/hierarchy1"/>
    <dgm:cxn modelId="{166C472A-962E-4CBD-8A9E-A7F5D9F96801}" type="presParOf" srcId="{1599A7E4-F68D-4A0C-9F90-AFEBCA532819}" destId="{41DF2E7A-46DD-4EC5-81E3-7E6B92916A76}" srcOrd="0" destOrd="0" presId="urn:microsoft.com/office/officeart/2005/8/layout/hierarchy1"/>
    <dgm:cxn modelId="{47E0C5B5-8661-4839-B78F-6B5576B3B4D2}" type="presParOf" srcId="{41DF2E7A-46DD-4EC5-81E3-7E6B92916A76}" destId="{20C71257-27E1-48BA-80B0-BA7CE510D00C}" srcOrd="0" destOrd="0" presId="urn:microsoft.com/office/officeart/2005/8/layout/hierarchy1"/>
    <dgm:cxn modelId="{824113D2-B6F0-4362-A282-AD25D107B497}" type="presParOf" srcId="{41DF2E7A-46DD-4EC5-81E3-7E6B92916A76}" destId="{38252355-7222-4350-AA1F-A37AA354510E}" srcOrd="1" destOrd="0" presId="urn:microsoft.com/office/officeart/2005/8/layout/hierarchy1"/>
    <dgm:cxn modelId="{C53E0B3A-6FE6-4C96-8DDD-612085AFF291}" type="presParOf" srcId="{1599A7E4-F68D-4A0C-9F90-AFEBCA532819}" destId="{B08A3635-5D59-4A0F-BC43-D054E2AA8251}" srcOrd="1" destOrd="0" presId="urn:microsoft.com/office/officeart/2005/8/layout/hierarchy1"/>
    <dgm:cxn modelId="{626041BD-8544-4767-A2E6-6FDA9449B61E}" type="presParOf" srcId="{14DEB79A-A909-4F23-A04B-A19D9AE0B087}" destId="{6C46194E-3266-4EFA-9C64-B15B1EC82CE5}" srcOrd="4" destOrd="0" presId="urn:microsoft.com/office/officeart/2005/8/layout/hierarchy1"/>
    <dgm:cxn modelId="{C57DF683-DA6D-4C0B-AC08-F87C7F330694}" type="presParOf" srcId="{14DEB79A-A909-4F23-A04B-A19D9AE0B087}" destId="{E94A40D5-0F63-43FF-AFBD-2876D0D4F8DC}" srcOrd="5" destOrd="0" presId="urn:microsoft.com/office/officeart/2005/8/layout/hierarchy1"/>
    <dgm:cxn modelId="{2961CB2C-860C-4F42-A6FF-E7AD983A2953}" type="presParOf" srcId="{E94A40D5-0F63-43FF-AFBD-2876D0D4F8DC}" destId="{B277BA1A-40E2-404F-98BD-0CCE61B68C24}" srcOrd="0" destOrd="0" presId="urn:microsoft.com/office/officeart/2005/8/layout/hierarchy1"/>
    <dgm:cxn modelId="{C2FA9135-A8A4-4655-90C6-CEBC3DAF5C1F}" type="presParOf" srcId="{B277BA1A-40E2-404F-98BD-0CCE61B68C24}" destId="{2FF46364-4952-43B2-88C8-F8550260BB89}" srcOrd="0" destOrd="0" presId="urn:microsoft.com/office/officeart/2005/8/layout/hierarchy1"/>
    <dgm:cxn modelId="{B6CA7CCE-9DE6-4D38-9A9E-04269B41C63F}" type="presParOf" srcId="{B277BA1A-40E2-404F-98BD-0CCE61B68C24}" destId="{5B5D4E07-2BC3-41EF-ABD7-C614E79FE595}" srcOrd="1" destOrd="0" presId="urn:microsoft.com/office/officeart/2005/8/layout/hierarchy1"/>
    <dgm:cxn modelId="{3D68408B-B5A6-4444-B727-990D3C35E3A4}" type="presParOf" srcId="{E94A40D5-0F63-43FF-AFBD-2876D0D4F8DC}" destId="{FA3974DC-3586-4781-B9E1-C3C93029713B}" srcOrd="1" destOrd="0" presId="urn:microsoft.com/office/officeart/2005/8/layout/hierarchy1"/>
    <dgm:cxn modelId="{E2D469DA-3D6B-4387-8147-603C1CD316EB}" type="presParOf" srcId="{14DEB79A-A909-4F23-A04B-A19D9AE0B087}" destId="{5BA10D71-10F5-4951-847A-1CAA60029C37}" srcOrd="6" destOrd="0" presId="urn:microsoft.com/office/officeart/2005/8/layout/hierarchy1"/>
    <dgm:cxn modelId="{B427FD8F-4C48-4D6F-8C41-5FDBB8EB68D2}" type="presParOf" srcId="{14DEB79A-A909-4F23-A04B-A19D9AE0B087}" destId="{3B958F3F-684B-49C7-9AEC-7397C930C623}" srcOrd="7" destOrd="0" presId="urn:microsoft.com/office/officeart/2005/8/layout/hierarchy1"/>
    <dgm:cxn modelId="{B3442D39-5FA9-4E7F-BA51-889C375A73B0}" type="presParOf" srcId="{3B958F3F-684B-49C7-9AEC-7397C930C623}" destId="{08ED53C4-8635-4823-AEC8-019D07B078A8}" srcOrd="0" destOrd="0" presId="urn:microsoft.com/office/officeart/2005/8/layout/hierarchy1"/>
    <dgm:cxn modelId="{6F9BB9F7-0D51-430F-B6A1-8F711F6AA6F2}" type="presParOf" srcId="{08ED53C4-8635-4823-AEC8-019D07B078A8}" destId="{B1AE3450-9B61-4820-8586-9414CE49B385}" srcOrd="0" destOrd="0" presId="urn:microsoft.com/office/officeart/2005/8/layout/hierarchy1"/>
    <dgm:cxn modelId="{B63B09DB-882F-4791-9499-EEA91C92A275}" type="presParOf" srcId="{08ED53C4-8635-4823-AEC8-019D07B078A8}" destId="{56CDE16A-C810-4D1B-BC46-E3FBDD46461A}" srcOrd="1" destOrd="0" presId="urn:microsoft.com/office/officeart/2005/8/layout/hierarchy1"/>
    <dgm:cxn modelId="{297ED096-788B-4B2C-8E44-EC9779F34319}" type="presParOf" srcId="{3B958F3F-684B-49C7-9AEC-7397C930C623}" destId="{48A90799-43FE-417C-9812-D6E41AA0FF6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9BE99FE-8599-45EE-80CB-A043EDED343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A3DD73BF-3813-4983-B2BE-29EED3542CB4}">
      <dgm:prSet phldrT="[Text]"/>
      <dgm:spPr/>
      <dgm:t>
        <a:bodyPr/>
        <a:lstStyle/>
        <a:p>
          <a:r>
            <a:rPr lang="sk-SK" b="1" smtClean="0"/>
            <a:t>Variabilné symboly</a:t>
          </a:r>
          <a:endParaRPr lang="sk-SK" b="1"/>
        </a:p>
      </dgm:t>
    </dgm:pt>
    <dgm:pt modelId="{E6F6675C-ED26-4DA1-9BF3-E8BC19E5C348}" type="parTrans" cxnId="{584D2B7A-3198-446C-A3FC-600C34D56C61}">
      <dgm:prSet/>
      <dgm:spPr/>
      <dgm:t>
        <a:bodyPr/>
        <a:lstStyle/>
        <a:p>
          <a:endParaRPr lang="sk-SK"/>
        </a:p>
      </dgm:t>
    </dgm:pt>
    <dgm:pt modelId="{07BDA1FB-A379-4BFC-82D9-B6005BD57935}" type="sibTrans" cxnId="{584D2B7A-3198-446C-A3FC-600C34D56C61}">
      <dgm:prSet/>
      <dgm:spPr/>
      <dgm:t>
        <a:bodyPr/>
        <a:lstStyle/>
        <a:p>
          <a:endParaRPr lang="sk-SK"/>
        </a:p>
      </dgm:t>
    </dgm:pt>
    <dgm:pt modelId="{92491EBD-69A4-45DE-A4C6-81F7D620AA0F}">
      <dgm:prSet phldrT="[Text]"/>
      <dgm:spPr/>
      <dgm:t>
        <a:bodyPr/>
        <a:lstStyle/>
        <a:p>
          <a:r>
            <a:rPr lang="sk-SK" b="1" smtClean="0"/>
            <a:t>Pre osobu – číslo osoby v MAIS 13xxxxxxxx</a:t>
          </a:r>
          <a:endParaRPr lang="sk-SK" b="1"/>
        </a:p>
      </dgm:t>
    </dgm:pt>
    <dgm:pt modelId="{0A6AE7CF-DF74-4D52-95FE-5D6F3AFE9AB1}" type="parTrans" cxnId="{374E2611-C640-420C-BBF1-71BC7D715CBA}">
      <dgm:prSet/>
      <dgm:spPr/>
      <dgm:t>
        <a:bodyPr/>
        <a:lstStyle/>
        <a:p>
          <a:endParaRPr lang="sk-SK"/>
        </a:p>
      </dgm:t>
    </dgm:pt>
    <dgm:pt modelId="{6C1ACB4F-FE90-430F-B286-D89D39F9FF6D}" type="sibTrans" cxnId="{374E2611-C640-420C-BBF1-71BC7D715CBA}">
      <dgm:prSet/>
      <dgm:spPr/>
      <dgm:t>
        <a:bodyPr/>
        <a:lstStyle/>
        <a:p>
          <a:endParaRPr lang="sk-SK"/>
        </a:p>
      </dgm:t>
    </dgm:pt>
    <dgm:pt modelId="{DEA924C8-943E-4D3D-9765-DCD975C3C7B3}">
      <dgm:prSet phldrT="[Text]"/>
      <dgm:spPr/>
      <dgm:t>
        <a:bodyPr/>
        <a:lstStyle/>
        <a:p>
          <a:r>
            <a:rPr lang="sk-SK" b="1" smtClean="0"/>
            <a:t>Pre štúdium</a:t>
          </a:r>
          <a:endParaRPr lang="sk-SK" b="1"/>
        </a:p>
      </dgm:t>
    </dgm:pt>
    <dgm:pt modelId="{64F5862A-2098-4CC3-AA0B-01DC2FB23AF4}" type="parTrans" cxnId="{9B8DE124-75A4-49BE-BC83-0F3985E2A2C4}">
      <dgm:prSet/>
      <dgm:spPr/>
      <dgm:t>
        <a:bodyPr/>
        <a:lstStyle/>
        <a:p>
          <a:endParaRPr lang="sk-SK"/>
        </a:p>
      </dgm:t>
    </dgm:pt>
    <dgm:pt modelId="{6B4C34F6-089D-4733-BBF6-C7BDA1E70D40}" type="sibTrans" cxnId="{9B8DE124-75A4-49BE-BC83-0F3985E2A2C4}">
      <dgm:prSet/>
      <dgm:spPr/>
      <dgm:t>
        <a:bodyPr/>
        <a:lstStyle/>
        <a:p>
          <a:endParaRPr lang="sk-SK"/>
        </a:p>
      </dgm:t>
    </dgm:pt>
    <dgm:pt modelId="{DC470F74-2153-43A1-B1AE-15712B213BB1}">
      <dgm:prSet phldrT="[Text]"/>
      <dgm:spPr/>
      <dgm:t>
        <a:bodyPr/>
        <a:lstStyle/>
        <a:p>
          <a:r>
            <a:rPr lang="sk-SK" b="1" smtClean="0"/>
            <a:t>Pre rozhodnutie o platbe</a:t>
          </a:r>
          <a:endParaRPr lang="sk-SK" b="1"/>
        </a:p>
      </dgm:t>
    </dgm:pt>
    <dgm:pt modelId="{C9495B98-6285-4DAA-9362-33A4FF5B0AEE}" type="parTrans" cxnId="{C11D40AA-A554-4736-9D8F-5A2FFB38AEF4}">
      <dgm:prSet/>
      <dgm:spPr/>
      <dgm:t>
        <a:bodyPr/>
        <a:lstStyle/>
        <a:p>
          <a:endParaRPr lang="sk-SK"/>
        </a:p>
      </dgm:t>
    </dgm:pt>
    <dgm:pt modelId="{78B9ECEB-C60D-4043-B6CF-357D3020A65D}" type="sibTrans" cxnId="{C11D40AA-A554-4736-9D8F-5A2FFB38AEF4}">
      <dgm:prSet/>
      <dgm:spPr/>
      <dgm:t>
        <a:bodyPr/>
        <a:lstStyle/>
        <a:p>
          <a:endParaRPr lang="sk-SK"/>
        </a:p>
      </dgm:t>
    </dgm:pt>
    <dgm:pt modelId="{587F5F30-D36B-4C73-99AA-FD054F112736}" type="pres">
      <dgm:prSet presAssocID="{F9BE99FE-8599-45EE-80CB-A043EDED343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sk-SK"/>
        </a:p>
      </dgm:t>
    </dgm:pt>
    <dgm:pt modelId="{63AB8D78-DEF6-4628-8D98-4D9885CA1EA5}" type="pres">
      <dgm:prSet presAssocID="{A3DD73BF-3813-4983-B2BE-29EED3542CB4}" presName="hierRoot1" presStyleCnt="0"/>
      <dgm:spPr/>
    </dgm:pt>
    <dgm:pt modelId="{A6773D14-73A5-409E-9638-689571A7A34F}" type="pres">
      <dgm:prSet presAssocID="{A3DD73BF-3813-4983-B2BE-29EED3542CB4}" presName="composite" presStyleCnt="0"/>
      <dgm:spPr/>
    </dgm:pt>
    <dgm:pt modelId="{E681FE6D-6C6F-4FF0-9230-50AA9328C78A}" type="pres">
      <dgm:prSet presAssocID="{A3DD73BF-3813-4983-B2BE-29EED3542CB4}" presName="background" presStyleLbl="node0" presStyleIdx="0" presStyleCnt="1"/>
      <dgm:spPr/>
    </dgm:pt>
    <dgm:pt modelId="{36564FC9-B06E-4DBA-B449-E444D2AF4615}" type="pres">
      <dgm:prSet presAssocID="{A3DD73BF-3813-4983-B2BE-29EED3542CB4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1DBDF0CB-7227-452D-A761-E9C79AAE2FEC}" type="pres">
      <dgm:prSet presAssocID="{A3DD73BF-3813-4983-B2BE-29EED3542CB4}" presName="hierChild2" presStyleCnt="0"/>
      <dgm:spPr/>
    </dgm:pt>
    <dgm:pt modelId="{92C9150B-D647-4820-9BB7-693C04E46084}" type="pres">
      <dgm:prSet presAssocID="{0A6AE7CF-DF74-4D52-95FE-5D6F3AFE9AB1}" presName="Name10" presStyleLbl="parChTrans1D2" presStyleIdx="0" presStyleCnt="3"/>
      <dgm:spPr/>
      <dgm:t>
        <a:bodyPr/>
        <a:lstStyle/>
        <a:p>
          <a:endParaRPr lang="sk-SK"/>
        </a:p>
      </dgm:t>
    </dgm:pt>
    <dgm:pt modelId="{14DEC247-AD14-4B87-9476-88F039B76D4D}" type="pres">
      <dgm:prSet presAssocID="{92491EBD-69A4-45DE-A4C6-81F7D620AA0F}" presName="hierRoot2" presStyleCnt="0"/>
      <dgm:spPr/>
    </dgm:pt>
    <dgm:pt modelId="{0A7BA399-8AF1-4E2A-BFE2-B9B019B5741E}" type="pres">
      <dgm:prSet presAssocID="{92491EBD-69A4-45DE-A4C6-81F7D620AA0F}" presName="composite2" presStyleCnt="0"/>
      <dgm:spPr/>
    </dgm:pt>
    <dgm:pt modelId="{A3CDDF07-51EA-4AAA-866D-BEC92637AAC1}" type="pres">
      <dgm:prSet presAssocID="{92491EBD-69A4-45DE-A4C6-81F7D620AA0F}" presName="background2" presStyleLbl="node2" presStyleIdx="0" presStyleCnt="3"/>
      <dgm:spPr/>
    </dgm:pt>
    <dgm:pt modelId="{7A91675A-7D1F-4C60-BF41-629664BCB3EE}" type="pres">
      <dgm:prSet presAssocID="{92491EBD-69A4-45DE-A4C6-81F7D620AA0F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03678C5F-8940-49EE-BFD3-44B7424923E8}" type="pres">
      <dgm:prSet presAssocID="{92491EBD-69A4-45DE-A4C6-81F7D620AA0F}" presName="hierChild3" presStyleCnt="0"/>
      <dgm:spPr/>
    </dgm:pt>
    <dgm:pt modelId="{AA87DD2C-ACEF-49AB-86BE-97D52034E78F}" type="pres">
      <dgm:prSet presAssocID="{64F5862A-2098-4CC3-AA0B-01DC2FB23AF4}" presName="Name10" presStyleLbl="parChTrans1D2" presStyleIdx="1" presStyleCnt="3"/>
      <dgm:spPr/>
      <dgm:t>
        <a:bodyPr/>
        <a:lstStyle/>
        <a:p>
          <a:endParaRPr lang="sk-SK"/>
        </a:p>
      </dgm:t>
    </dgm:pt>
    <dgm:pt modelId="{D90B1E17-2DF4-478E-BDDD-DBD9DE1AA5DF}" type="pres">
      <dgm:prSet presAssocID="{DEA924C8-943E-4D3D-9765-DCD975C3C7B3}" presName="hierRoot2" presStyleCnt="0"/>
      <dgm:spPr/>
    </dgm:pt>
    <dgm:pt modelId="{9B02B90E-8FDC-4C2F-9CD0-FDAA245FB0D6}" type="pres">
      <dgm:prSet presAssocID="{DEA924C8-943E-4D3D-9765-DCD975C3C7B3}" presName="composite2" presStyleCnt="0"/>
      <dgm:spPr/>
    </dgm:pt>
    <dgm:pt modelId="{6F074E9E-4BAE-45E1-9F25-8B17A41E2523}" type="pres">
      <dgm:prSet presAssocID="{DEA924C8-943E-4D3D-9765-DCD975C3C7B3}" presName="background2" presStyleLbl="node2" presStyleIdx="1" presStyleCnt="3"/>
      <dgm:spPr/>
    </dgm:pt>
    <dgm:pt modelId="{7D861FF5-9EFF-46CC-963C-B2302866B39E}" type="pres">
      <dgm:prSet presAssocID="{DEA924C8-943E-4D3D-9765-DCD975C3C7B3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4601DA1F-8DAD-42CF-A569-7C9A4E15007A}" type="pres">
      <dgm:prSet presAssocID="{DEA924C8-943E-4D3D-9765-DCD975C3C7B3}" presName="hierChild3" presStyleCnt="0"/>
      <dgm:spPr/>
    </dgm:pt>
    <dgm:pt modelId="{EEE0E97F-8669-40D3-B74D-E63448C35FC3}" type="pres">
      <dgm:prSet presAssocID="{C9495B98-6285-4DAA-9362-33A4FF5B0AEE}" presName="Name10" presStyleLbl="parChTrans1D2" presStyleIdx="2" presStyleCnt="3"/>
      <dgm:spPr/>
      <dgm:t>
        <a:bodyPr/>
        <a:lstStyle/>
        <a:p>
          <a:endParaRPr lang="sk-SK"/>
        </a:p>
      </dgm:t>
    </dgm:pt>
    <dgm:pt modelId="{15F9ED29-12D1-4131-9409-8E88395DD2C9}" type="pres">
      <dgm:prSet presAssocID="{DC470F74-2153-43A1-B1AE-15712B213BB1}" presName="hierRoot2" presStyleCnt="0"/>
      <dgm:spPr/>
    </dgm:pt>
    <dgm:pt modelId="{D2E599C0-8512-45D5-91FE-FD781DD25ACB}" type="pres">
      <dgm:prSet presAssocID="{DC470F74-2153-43A1-B1AE-15712B213BB1}" presName="composite2" presStyleCnt="0"/>
      <dgm:spPr/>
    </dgm:pt>
    <dgm:pt modelId="{E7C2CA4E-1FA3-4819-B9DF-DE7903E8601B}" type="pres">
      <dgm:prSet presAssocID="{DC470F74-2153-43A1-B1AE-15712B213BB1}" presName="background2" presStyleLbl="node2" presStyleIdx="2" presStyleCnt="3"/>
      <dgm:spPr/>
    </dgm:pt>
    <dgm:pt modelId="{1B4449C1-13B1-4F6B-B943-74BA4B2FD1BF}" type="pres">
      <dgm:prSet presAssocID="{DC470F74-2153-43A1-B1AE-15712B213BB1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94FCE50A-36D7-46F4-8924-C6051CA7100C}" type="pres">
      <dgm:prSet presAssocID="{DC470F74-2153-43A1-B1AE-15712B213BB1}" presName="hierChild3" presStyleCnt="0"/>
      <dgm:spPr/>
    </dgm:pt>
  </dgm:ptLst>
  <dgm:cxnLst>
    <dgm:cxn modelId="{60878B23-B028-4A33-A041-22AD04CE2033}" type="presOf" srcId="{64F5862A-2098-4CC3-AA0B-01DC2FB23AF4}" destId="{AA87DD2C-ACEF-49AB-86BE-97D52034E78F}" srcOrd="0" destOrd="0" presId="urn:microsoft.com/office/officeart/2005/8/layout/hierarchy1"/>
    <dgm:cxn modelId="{75ABC408-9F4E-48F7-B029-108BCB4D11F6}" type="presOf" srcId="{C9495B98-6285-4DAA-9362-33A4FF5B0AEE}" destId="{EEE0E97F-8669-40D3-B74D-E63448C35FC3}" srcOrd="0" destOrd="0" presId="urn:microsoft.com/office/officeart/2005/8/layout/hierarchy1"/>
    <dgm:cxn modelId="{FF3FB185-FE5D-4BA9-9886-A5BD0B220DBC}" type="presOf" srcId="{DEA924C8-943E-4D3D-9765-DCD975C3C7B3}" destId="{7D861FF5-9EFF-46CC-963C-B2302866B39E}" srcOrd="0" destOrd="0" presId="urn:microsoft.com/office/officeart/2005/8/layout/hierarchy1"/>
    <dgm:cxn modelId="{52A2612B-C77D-4B32-A109-79E2867D61CB}" type="presOf" srcId="{0A6AE7CF-DF74-4D52-95FE-5D6F3AFE9AB1}" destId="{92C9150B-D647-4820-9BB7-693C04E46084}" srcOrd="0" destOrd="0" presId="urn:microsoft.com/office/officeart/2005/8/layout/hierarchy1"/>
    <dgm:cxn modelId="{EEDC1C13-2AEB-4486-8E3D-F79CEEBE3704}" type="presOf" srcId="{A3DD73BF-3813-4983-B2BE-29EED3542CB4}" destId="{36564FC9-B06E-4DBA-B449-E444D2AF4615}" srcOrd="0" destOrd="0" presId="urn:microsoft.com/office/officeart/2005/8/layout/hierarchy1"/>
    <dgm:cxn modelId="{584D2B7A-3198-446C-A3FC-600C34D56C61}" srcId="{F9BE99FE-8599-45EE-80CB-A043EDED3438}" destId="{A3DD73BF-3813-4983-B2BE-29EED3542CB4}" srcOrd="0" destOrd="0" parTransId="{E6F6675C-ED26-4DA1-9BF3-E8BC19E5C348}" sibTransId="{07BDA1FB-A379-4BFC-82D9-B6005BD57935}"/>
    <dgm:cxn modelId="{374E2611-C640-420C-BBF1-71BC7D715CBA}" srcId="{A3DD73BF-3813-4983-B2BE-29EED3542CB4}" destId="{92491EBD-69A4-45DE-A4C6-81F7D620AA0F}" srcOrd="0" destOrd="0" parTransId="{0A6AE7CF-DF74-4D52-95FE-5D6F3AFE9AB1}" sibTransId="{6C1ACB4F-FE90-430F-B286-D89D39F9FF6D}"/>
    <dgm:cxn modelId="{9B8DE124-75A4-49BE-BC83-0F3985E2A2C4}" srcId="{A3DD73BF-3813-4983-B2BE-29EED3542CB4}" destId="{DEA924C8-943E-4D3D-9765-DCD975C3C7B3}" srcOrd="1" destOrd="0" parTransId="{64F5862A-2098-4CC3-AA0B-01DC2FB23AF4}" sibTransId="{6B4C34F6-089D-4733-BBF6-C7BDA1E70D40}"/>
    <dgm:cxn modelId="{C11D40AA-A554-4736-9D8F-5A2FFB38AEF4}" srcId="{A3DD73BF-3813-4983-B2BE-29EED3542CB4}" destId="{DC470F74-2153-43A1-B1AE-15712B213BB1}" srcOrd="2" destOrd="0" parTransId="{C9495B98-6285-4DAA-9362-33A4FF5B0AEE}" sibTransId="{78B9ECEB-C60D-4043-B6CF-357D3020A65D}"/>
    <dgm:cxn modelId="{2D057181-A2DC-4B8E-9265-8BF7E6D829C1}" type="presOf" srcId="{F9BE99FE-8599-45EE-80CB-A043EDED3438}" destId="{587F5F30-D36B-4C73-99AA-FD054F112736}" srcOrd="0" destOrd="0" presId="urn:microsoft.com/office/officeart/2005/8/layout/hierarchy1"/>
    <dgm:cxn modelId="{C6AE0F34-ACF8-420F-8DBC-0FE6C898628C}" type="presOf" srcId="{92491EBD-69A4-45DE-A4C6-81F7D620AA0F}" destId="{7A91675A-7D1F-4C60-BF41-629664BCB3EE}" srcOrd="0" destOrd="0" presId="urn:microsoft.com/office/officeart/2005/8/layout/hierarchy1"/>
    <dgm:cxn modelId="{0B108EDC-B98D-4D2A-8C21-252E6CC8F5EC}" type="presOf" srcId="{DC470F74-2153-43A1-B1AE-15712B213BB1}" destId="{1B4449C1-13B1-4F6B-B943-74BA4B2FD1BF}" srcOrd="0" destOrd="0" presId="urn:microsoft.com/office/officeart/2005/8/layout/hierarchy1"/>
    <dgm:cxn modelId="{23231CBF-A63F-458B-98CD-07FA70EC2D9E}" type="presParOf" srcId="{587F5F30-D36B-4C73-99AA-FD054F112736}" destId="{63AB8D78-DEF6-4628-8D98-4D9885CA1EA5}" srcOrd="0" destOrd="0" presId="urn:microsoft.com/office/officeart/2005/8/layout/hierarchy1"/>
    <dgm:cxn modelId="{77EB1F98-649F-4DD8-9B71-EEAFF228E6D0}" type="presParOf" srcId="{63AB8D78-DEF6-4628-8D98-4D9885CA1EA5}" destId="{A6773D14-73A5-409E-9638-689571A7A34F}" srcOrd="0" destOrd="0" presId="urn:microsoft.com/office/officeart/2005/8/layout/hierarchy1"/>
    <dgm:cxn modelId="{019598FD-8D47-4FB2-85A7-9A32D02EBC04}" type="presParOf" srcId="{A6773D14-73A5-409E-9638-689571A7A34F}" destId="{E681FE6D-6C6F-4FF0-9230-50AA9328C78A}" srcOrd="0" destOrd="0" presId="urn:microsoft.com/office/officeart/2005/8/layout/hierarchy1"/>
    <dgm:cxn modelId="{122C5610-0D8B-46B7-8478-E34E081E1BEA}" type="presParOf" srcId="{A6773D14-73A5-409E-9638-689571A7A34F}" destId="{36564FC9-B06E-4DBA-B449-E444D2AF4615}" srcOrd="1" destOrd="0" presId="urn:microsoft.com/office/officeart/2005/8/layout/hierarchy1"/>
    <dgm:cxn modelId="{AECDDCC2-BBD2-4D9A-9B7B-5DF4DAD2E3D8}" type="presParOf" srcId="{63AB8D78-DEF6-4628-8D98-4D9885CA1EA5}" destId="{1DBDF0CB-7227-452D-A761-E9C79AAE2FEC}" srcOrd="1" destOrd="0" presId="urn:microsoft.com/office/officeart/2005/8/layout/hierarchy1"/>
    <dgm:cxn modelId="{1B0453C3-31DF-42E2-98CF-0369C88CA932}" type="presParOf" srcId="{1DBDF0CB-7227-452D-A761-E9C79AAE2FEC}" destId="{92C9150B-D647-4820-9BB7-693C04E46084}" srcOrd="0" destOrd="0" presId="urn:microsoft.com/office/officeart/2005/8/layout/hierarchy1"/>
    <dgm:cxn modelId="{8B485298-E192-41B9-9FB0-A8206D28CF83}" type="presParOf" srcId="{1DBDF0CB-7227-452D-A761-E9C79AAE2FEC}" destId="{14DEC247-AD14-4B87-9476-88F039B76D4D}" srcOrd="1" destOrd="0" presId="urn:microsoft.com/office/officeart/2005/8/layout/hierarchy1"/>
    <dgm:cxn modelId="{3D493E4F-D4F1-4CBD-8A53-318160B12A71}" type="presParOf" srcId="{14DEC247-AD14-4B87-9476-88F039B76D4D}" destId="{0A7BA399-8AF1-4E2A-BFE2-B9B019B5741E}" srcOrd="0" destOrd="0" presId="urn:microsoft.com/office/officeart/2005/8/layout/hierarchy1"/>
    <dgm:cxn modelId="{5F2D49E2-6F2F-4605-8644-5B14B62C16CF}" type="presParOf" srcId="{0A7BA399-8AF1-4E2A-BFE2-B9B019B5741E}" destId="{A3CDDF07-51EA-4AAA-866D-BEC92637AAC1}" srcOrd="0" destOrd="0" presId="urn:microsoft.com/office/officeart/2005/8/layout/hierarchy1"/>
    <dgm:cxn modelId="{2BDBF628-4B25-4D99-A714-47FAB6912D3E}" type="presParOf" srcId="{0A7BA399-8AF1-4E2A-BFE2-B9B019B5741E}" destId="{7A91675A-7D1F-4C60-BF41-629664BCB3EE}" srcOrd="1" destOrd="0" presId="urn:microsoft.com/office/officeart/2005/8/layout/hierarchy1"/>
    <dgm:cxn modelId="{33D0F490-159F-4EDC-B8BD-BFBA58EDE1BF}" type="presParOf" srcId="{14DEC247-AD14-4B87-9476-88F039B76D4D}" destId="{03678C5F-8940-49EE-BFD3-44B7424923E8}" srcOrd="1" destOrd="0" presId="urn:microsoft.com/office/officeart/2005/8/layout/hierarchy1"/>
    <dgm:cxn modelId="{FA1FFA13-7E89-4136-9D87-67F6ED49A809}" type="presParOf" srcId="{1DBDF0CB-7227-452D-A761-E9C79AAE2FEC}" destId="{AA87DD2C-ACEF-49AB-86BE-97D52034E78F}" srcOrd="2" destOrd="0" presId="urn:microsoft.com/office/officeart/2005/8/layout/hierarchy1"/>
    <dgm:cxn modelId="{78790D32-C900-4119-A336-5BA6511423BD}" type="presParOf" srcId="{1DBDF0CB-7227-452D-A761-E9C79AAE2FEC}" destId="{D90B1E17-2DF4-478E-BDDD-DBD9DE1AA5DF}" srcOrd="3" destOrd="0" presId="urn:microsoft.com/office/officeart/2005/8/layout/hierarchy1"/>
    <dgm:cxn modelId="{77BB0EEB-2EE3-4D3B-92CF-0094C495C016}" type="presParOf" srcId="{D90B1E17-2DF4-478E-BDDD-DBD9DE1AA5DF}" destId="{9B02B90E-8FDC-4C2F-9CD0-FDAA245FB0D6}" srcOrd="0" destOrd="0" presId="urn:microsoft.com/office/officeart/2005/8/layout/hierarchy1"/>
    <dgm:cxn modelId="{E632F558-DAE5-4CD9-B66F-7A6564B3409F}" type="presParOf" srcId="{9B02B90E-8FDC-4C2F-9CD0-FDAA245FB0D6}" destId="{6F074E9E-4BAE-45E1-9F25-8B17A41E2523}" srcOrd="0" destOrd="0" presId="urn:microsoft.com/office/officeart/2005/8/layout/hierarchy1"/>
    <dgm:cxn modelId="{F8422FF3-52EC-49AA-AB2C-15208F97B1C9}" type="presParOf" srcId="{9B02B90E-8FDC-4C2F-9CD0-FDAA245FB0D6}" destId="{7D861FF5-9EFF-46CC-963C-B2302866B39E}" srcOrd="1" destOrd="0" presId="urn:microsoft.com/office/officeart/2005/8/layout/hierarchy1"/>
    <dgm:cxn modelId="{FB7D2671-352D-4570-9DBB-ACFEB5D8A089}" type="presParOf" srcId="{D90B1E17-2DF4-478E-BDDD-DBD9DE1AA5DF}" destId="{4601DA1F-8DAD-42CF-A569-7C9A4E15007A}" srcOrd="1" destOrd="0" presId="urn:microsoft.com/office/officeart/2005/8/layout/hierarchy1"/>
    <dgm:cxn modelId="{C0450F5C-14E7-4336-B951-2EE681E195D1}" type="presParOf" srcId="{1DBDF0CB-7227-452D-A761-E9C79AAE2FEC}" destId="{EEE0E97F-8669-40D3-B74D-E63448C35FC3}" srcOrd="4" destOrd="0" presId="urn:microsoft.com/office/officeart/2005/8/layout/hierarchy1"/>
    <dgm:cxn modelId="{1BCAE8C4-D8E8-42F9-B2F5-DBEC3468D904}" type="presParOf" srcId="{1DBDF0CB-7227-452D-A761-E9C79AAE2FEC}" destId="{15F9ED29-12D1-4131-9409-8E88395DD2C9}" srcOrd="5" destOrd="0" presId="urn:microsoft.com/office/officeart/2005/8/layout/hierarchy1"/>
    <dgm:cxn modelId="{AF3A8E04-FAD3-48C3-8DBB-EFD0052774F0}" type="presParOf" srcId="{15F9ED29-12D1-4131-9409-8E88395DD2C9}" destId="{D2E599C0-8512-45D5-91FE-FD781DD25ACB}" srcOrd="0" destOrd="0" presId="urn:microsoft.com/office/officeart/2005/8/layout/hierarchy1"/>
    <dgm:cxn modelId="{894C621E-D7A3-407E-91E7-2F534D410A03}" type="presParOf" srcId="{D2E599C0-8512-45D5-91FE-FD781DD25ACB}" destId="{E7C2CA4E-1FA3-4819-B9DF-DE7903E8601B}" srcOrd="0" destOrd="0" presId="urn:microsoft.com/office/officeart/2005/8/layout/hierarchy1"/>
    <dgm:cxn modelId="{033E5A0C-0F05-4B21-AFEF-270C565959A6}" type="presParOf" srcId="{D2E599C0-8512-45D5-91FE-FD781DD25ACB}" destId="{1B4449C1-13B1-4F6B-B943-74BA4B2FD1BF}" srcOrd="1" destOrd="0" presId="urn:microsoft.com/office/officeart/2005/8/layout/hierarchy1"/>
    <dgm:cxn modelId="{420087B0-3D5E-44E6-9979-797F7EAB1C65}" type="presParOf" srcId="{15F9ED29-12D1-4131-9409-8E88395DD2C9}" destId="{94FCE50A-36D7-46F4-8924-C6051CA7100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614D8C2-A7FF-4310-A10D-C016F94D3211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1EFD35F0-2228-4416-8CFF-BD61E2C71692}">
      <dgm:prSet phldrT="[Text]"/>
      <dgm:spPr/>
      <dgm:t>
        <a:bodyPr/>
        <a:lstStyle/>
        <a:p>
          <a:r>
            <a:rPr lang="sk-SK" err="1" smtClean="0"/>
            <a:t>Cardpay</a:t>
          </a:r>
          <a:endParaRPr lang="sk-SK"/>
        </a:p>
      </dgm:t>
    </dgm:pt>
    <dgm:pt modelId="{EA04E165-F3CB-499C-A6DA-E282026256C3}" type="parTrans" cxnId="{224C6A40-837D-478B-BA74-68F5E61F3BFC}">
      <dgm:prSet/>
      <dgm:spPr/>
      <dgm:t>
        <a:bodyPr/>
        <a:lstStyle/>
        <a:p>
          <a:endParaRPr lang="sk-SK"/>
        </a:p>
      </dgm:t>
    </dgm:pt>
    <dgm:pt modelId="{7D322CF4-9ABA-4FA5-AC9C-26FD676EF37A}" type="sibTrans" cxnId="{224C6A40-837D-478B-BA74-68F5E61F3BFC}">
      <dgm:prSet/>
      <dgm:spPr/>
      <dgm:t>
        <a:bodyPr/>
        <a:lstStyle/>
        <a:p>
          <a:endParaRPr lang="sk-SK"/>
        </a:p>
      </dgm:t>
    </dgm:pt>
    <dgm:pt modelId="{97C7E627-9CB4-4290-9EF7-00B1EDE015B9}">
      <dgm:prSet phldrT="[Text]" custT="1"/>
      <dgm:spPr/>
      <dgm:t>
        <a:bodyPr/>
        <a:lstStyle/>
        <a:p>
          <a:r>
            <a:rPr lang="sk-SK" sz="1200" smtClean="0"/>
            <a:t>Stravovací systém</a:t>
          </a:r>
          <a:endParaRPr lang="sk-SK" sz="1200"/>
        </a:p>
      </dgm:t>
    </dgm:pt>
    <dgm:pt modelId="{CF8FD583-C197-4305-A79D-B825DB657E4E}" type="parTrans" cxnId="{07BD6EC3-1720-4D6C-A949-5CD128B1EDDE}">
      <dgm:prSet/>
      <dgm:spPr/>
      <dgm:t>
        <a:bodyPr/>
        <a:lstStyle/>
        <a:p>
          <a:endParaRPr lang="sk-SK"/>
        </a:p>
      </dgm:t>
    </dgm:pt>
    <dgm:pt modelId="{984594A4-0FD0-4798-825F-58D56FA10E04}" type="sibTrans" cxnId="{07BD6EC3-1720-4D6C-A949-5CD128B1EDDE}">
      <dgm:prSet/>
      <dgm:spPr/>
      <dgm:t>
        <a:bodyPr/>
        <a:lstStyle/>
        <a:p>
          <a:endParaRPr lang="sk-SK"/>
        </a:p>
      </dgm:t>
    </dgm:pt>
    <dgm:pt modelId="{9F4B2955-32A7-4AD4-9754-70BE9D9EAD53}">
      <dgm:prSet phldrT="[Text]" custT="1"/>
      <dgm:spPr/>
      <dgm:t>
        <a:bodyPr/>
        <a:lstStyle/>
        <a:p>
          <a:r>
            <a:rPr lang="sk-SK" sz="1200" dirty="0" smtClean="0"/>
            <a:t>Knižničný systém</a:t>
          </a:r>
          <a:endParaRPr lang="sk-SK" sz="1200" dirty="0"/>
        </a:p>
      </dgm:t>
    </dgm:pt>
    <dgm:pt modelId="{0449C9FB-1320-4622-B5A4-B96D2746A33C}" type="sibTrans" cxnId="{2C187D8A-FD7C-4FC2-B732-F43724821ABB}">
      <dgm:prSet/>
      <dgm:spPr/>
      <dgm:t>
        <a:bodyPr/>
        <a:lstStyle/>
        <a:p>
          <a:endParaRPr lang="sk-SK"/>
        </a:p>
      </dgm:t>
    </dgm:pt>
    <dgm:pt modelId="{49639182-6D0E-4AD8-AE13-32D2B2BCC212}" type="parTrans" cxnId="{2C187D8A-FD7C-4FC2-B732-F43724821ABB}">
      <dgm:prSet/>
      <dgm:spPr/>
      <dgm:t>
        <a:bodyPr/>
        <a:lstStyle/>
        <a:p>
          <a:endParaRPr lang="sk-SK"/>
        </a:p>
      </dgm:t>
    </dgm:pt>
    <dgm:pt modelId="{D46A954C-630E-4A70-8BB7-364BED46CF37}">
      <dgm:prSet phldrT="[Text]"/>
      <dgm:spPr/>
      <dgm:t>
        <a:bodyPr/>
        <a:lstStyle/>
        <a:p>
          <a:r>
            <a:rPr lang="sk-SK" smtClean="0"/>
            <a:t>KIS</a:t>
          </a:r>
          <a:endParaRPr lang="sk-SK"/>
        </a:p>
      </dgm:t>
    </dgm:pt>
    <dgm:pt modelId="{DA9170BD-4A58-4659-8A6A-8B91AABB051C}" type="sibTrans" cxnId="{FBAAB7CA-0451-4F3D-A328-09A2F90B8B82}">
      <dgm:prSet/>
      <dgm:spPr/>
      <dgm:t>
        <a:bodyPr/>
        <a:lstStyle/>
        <a:p>
          <a:endParaRPr lang="sk-SK"/>
        </a:p>
      </dgm:t>
    </dgm:pt>
    <dgm:pt modelId="{78007F1C-F7F6-4DBB-8EE4-8E4F5EAFBEFE}" type="parTrans" cxnId="{FBAAB7CA-0451-4F3D-A328-09A2F90B8B82}">
      <dgm:prSet/>
      <dgm:spPr/>
      <dgm:t>
        <a:bodyPr/>
        <a:lstStyle/>
        <a:p>
          <a:endParaRPr lang="sk-SK"/>
        </a:p>
      </dgm:t>
    </dgm:pt>
    <dgm:pt modelId="{F31C0697-A817-4A5C-9D9A-460D3372336A}" type="pres">
      <dgm:prSet presAssocID="{9614D8C2-A7FF-4310-A10D-C016F94D3211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sk-SK"/>
        </a:p>
      </dgm:t>
    </dgm:pt>
    <dgm:pt modelId="{274EA18E-66FF-4E66-A91D-B30B516E1FDE}" type="pres">
      <dgm:prSet presAssocID="{D46A954C-630E-4A70-8BB7-364BED46CF37}" presName="posSpace" presStyleCnt="0"/>
      <dgm:spPr/>
    </dgm:pt>
    <dgm:pt modelId="{4ACD2B97-669F-421F-B3E4-BA01D0C3C00E}" type="pres">
      <dgm:prSet presAssocID="{D46A954C-630E-4A70-8BB7-364BED46CF37}" presName="vertFlow" presStyleCnt="0"/>
      <dgm:spPr/>
    </dgm:pt>
    <dgm:pt modelId="{05C2FD37-82FC-4237-B83F-09ED71CA8317}" type="pres">
      <dgm:prSet presAssocID="{D46A954C-630E-4A70-8BB7-364BED46CF37}" presName="topSpace" presStyleCnt="0"/>
      <dgm:spPr/>
    </dgm:pt>
    <dgm:pt modelId="{BE002F34-A73B-46F4-B373-66277E33CE53}" type="pres">
      <dgm:prSet presAssocID="{D46A954C-630E-4A70-8BB7-364BED46CF37}" presName="firstComp" presStyleCnt="0"/>
      <dgm:spPr/>
    </dgm:pt>
    <dgm:pt modelId="{8B952603-74AB-4A8A-B91D-B3E577BA6F2E}" type="pres">
      <dgm:prSet presAssocID="{D46A954C-630E-4A70-8BB7-364BED46CF37}" presName="firstChild" presStyleLbl="bgAccFollowNode1" presStyleIdx="0" presStyleCnt="2"/>
      <dgm:spPr/>
      <dgm:t>
        <a:bodyPr/>
        <a:lstStyle/>
        <a:p>
          <a:endParaRPr lang="sk-SK"/>
        </a:p>
      </dgm:t>
    </dgm:pt>
    <dgm:pt modelId="{125CC635-C8A1-4DA7-8DA7-060AE6D6C1D0}" type="pres">
      <dgm:prSet presAssocID="{D46A954C-630E-4A70-8BB7-364BED46CF37}" presName="firstChildTx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A1123057-A57B-4290-86C3-B0F9793D32CC}" type="pres">
      <dgm:prSet presAssocID="{D46A954C-630E-4A70-8BB7-364BED46CF37}" presName="negSpace" presStyleCnt="0"/>
      <dgm:spPr/>
    </dgm:pt>
    <dgm:pt modelId="{42730EB8-3250-492E-99BE-98B28BB8E3F6}" type="pres">
      <dgm:prSet presAssocID="{D46A954C-630E-4A70-8BB7-364BED46CF37}" presName="circle" presStyleLbl="node1" presStyleIdx="0" presStyleCnt="2"/>
      <dgm:spPr/>
      <dgm:t>
        <a:bodyPr/>
        <a:lstStyle/>
        <a:p>
          <a:endParaRPr lang="sk-SK"/>
        </a:p>
      </dgm:t>
    </dgm:pt>
    <dgm:pt modelId="{D88CC8C9-D1BD-429F-8E16-35D2288ED45F}" type="pres">
      <dgm:prSet presAssocID="{DA9170BD-4A58-4659-8A6A-8B91AABB051C}" presName="transSpace" presStyleCnt="0"/>
      <dgm:spPr/>
    </dgm:pt>
    <dgm:pt modelId="{2F11FE3E-66F0-4FF7-89A1-47E1DD210D0E}" type="pres">
      <dgm:prSet presAssocID="{1EFD35F0-2228-4416-8CFF-BD61E2C71692}" presName="posSpace" presStyleCnt="0"/>
      <dgm:spPr/>
    </dgm:pt>
    <dgm:pt modelId="{BD68D8F9-C547-4D7F-819F-D7A598AAAACE}" type="pres">
      <dgm:prSet presAssocID="{1EFD35F0-2228-4416-8CFF-BD61E2C71692}" presName="vertFlow" presStyleCnt="0"/>
      <dgm:spPr/>
    </dgm:pt>
    <dgm:pt modelId="{474F5D60-36A0-4C09-BD87-F53CB073FD82}" type="pres">
      <dgm:prSet presAssocID="{1EFD35F0-2228-4416-8CFF-BD61E2C71692}" presName="topSpace" presStyleCnt="0"/>
      <dgm:spPr/>
    </dgm:pt>
    <dgm:pt modelId="{D6A65E3C-2E05-4446-B2E9-C85467E95DD6}" type="pres">
      <dgm:prSet presAssocID="{1EFD35F0-2228-4416-8CFF-BD61E2C71692}" presName="firstComp" presStyleCnt="0"/>
      <dgm:spPr/>
    </dgm:pt>
    <dgm:pt modelId="{5858C534-F1BC-473E-8DE9-A4D6A6CAC2DA}" type="pres">
      <dgm:prSet presAssocID="{1EFD35F0-2228-4416-8CFF-BD61E2C71692}" presName="firstChild" presStyleLbl="bgAccFollowNode1" presStyleIdx="1" presStyleCnt="2"/>
      <dgm:spPr/>
      <dgm:t>
        <a:bodyPr/>
        <a:lstStyle/>
        <a:p>
          <a:endParaRPr lang="sk-SK"/>
        </a:p>
      </dgm:t>
    </dgm:pt>
    <dgm:pt modelId="{EB37498D-02D8-49C5-8516-821005ADA626}" type="pres">
      <dgm:prSet presAssocID="{1EFD35F0-2228-4416-8CFF-BD61E2C71692}" presName="firstChildTx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E6543F94-0B0F-4CA2-8FB1-93333B873234}" type="pres">
      <dgm:prSet presAssocID="{1EFD35F0-2228-4416-8CFF-BD61E2C71692}" presName="negSpace" presStyleCnt="0"/>
      <dgm:spPr/>
    </dgm:pt>
    <dgm:pt modelId="{59FD738A-3870-4C21-A5A7-68F7333A5C32}" type="pres">
      <dgm:prSet presAssocID="{1EFD35F0-2228-4416-8CFF-BD61E2C71692}" presName="circle" presStyleLbl="node1" presStyleIdx="1" presStyleCnt="2"/>
      <dgm:spPr/>
      <dgm:t>
        <a:bodyPr/>
        <a:lstStyle/>
        <a:p>
          <a:endParaRPr lang="sk-SK"/>
        </a:p>
      </dgm:t>
    </dgm:pt>
  </dgm:ptLst>
  <dgm:cxnLst>
    <dgm:cxn modelId="{2D59EB34-2097-4E47-90A9-7636D60FA7D5}" type="presOf" srcId="{97C7E627-9CB4-4290-9EF7-00B1EDE015B9}" destId="{5858C534-F1BC-473E-8DE9-A4D6A6CAC2DA}" srcOrd="0" destOrd="0" presId="urn:microsoft.com/office/officeart/2005/8/layout/hList9"/>
    <dgm:cxn modelId="{1848F133-D4AE-4829-B341-456F8D914FAA}" type="presOf" srcId="{9F4B2955-32A7-4AD4-9754-70BE9D9EAD53}" destId="{125CC635-C8A1-4DA7-8DA7-060AE6D6C1D0}" srcOrd="1" destOrd="0" presId="urn:microsoft.com/office/officeart/2005/8/layout/hList9"/>
    <dgm:cxn modelId="{FBAAB7CA-0451-4F3D-A328-09A2F90B8B82}" srcId="{9614D8C2-A7FF-4310-A10D-C016F94D3211}" destId="{D46A954C-630E-4A70-8BB7-364BED46CF37}" srcOrd="0" destOrd="0" parTransId="{78007F1C-F7F6-4DBB-8EE4-8E4F5EAFBEFE}" sibTransId="{DA9170BD-4A58-4659-8A6A-8B91AABB051C}"/>
    <dgm:cxn modelId="{224C6A40-837D-478B-BA74-68F5E61F3BFC}" srcId="{9614D8C2-A7FF-4310-A10D-C016F94D3211}" destId="{1EFD35F0-2228-4416-8CFF-BD61E2C71692}" srcOrd="1" destOrd="0" parTransId="{EA04E165-F3CB-499C-A6DA-E282026256C3}" sibTransId="{7D322CF4-9ABA-4FA5-AC9C-26FD676EF37A}"/>
    <dgm:cxn modelId="{E5E42CF8-A442-4888-AE26-29B6B6016D9D}" type="presOf" srcId="{1EFD35F0-2228-4416-8CFF-BD61E2C71692}" destId="{59FD738A-3870-4C21-A5A7-68F7333A5C32}" srcOrd="0" destOrd="0" presId="urn:microsoft.com/office/officeart/2005/8/layout/hList9"/>
    <dgm:cxn modelId="{DAA17510-3ABA-4781-B933-9CEFC94494CC}" type="presOf" srcId="{9614D8C2-A7FF-4310-A10D-C016F94D3211}" destId="{F31C0697-A817-4A5C-9D9A-460D3372336A}" srcOrd="0" destOrd="0" presId="urn:microsoft.com/office/officeart/2005/8/layout/hList9"/>
    <dgm:cxn modelId="{2C187D8A-FD7C-4FC2-B732-F43724821ABB}" srcId="{D46A954C-630E-4A70-8BB7-364BED46CF37}" destId="{9F4B2955-32A7-4AD4-9754-70BE9D9EAD53}" srcOrd="0" destOrd="0" parTransId="{49639182-6D0E-4AD8-AE13-32D2B2BCC212}" sibTransId="{0449C9FB-1320-4622-B5A4-B96D2746A33C}"/>
    <dgm:cxn modelId="{8F9C620B-C128-43BF-B551-8664FED79EB4}" type="presOf" srcId="{D46A954C-630E-4A70-8BB7-364BED46CF37}" destId="{42730EB8-3250-492E-99BE-98B28BB8E3F6}" srcOrd="0" destOrd="0" presId="urn:microsoft.com/office/officeart/2005/8/layout/hList9"/>
    <dgm:cxn modelId="{FD1E4D96-88DF-4A17-B976-A2354D0FA444}" type="presOf" srcId="{9F4B2955-32A7-4AD4-9754-70BE9D9EAD53}" destId="{8B952603-74AB-4A8A-B91D-B3E577BA6F2E}" srcOrd="0" destOrd="0" presId="urn:microsoft.com/office/officeart/2005/8/layout/hList9"/>
    <dgm:cxn modelId="{53DBF88D-405B-4592-A194-CB08754B70EC}" type="presOf" srcId="{97C7E627-9CB4-4290-9EF7-00B1EDE015B9}" destId="{EB37498D-02D8-49C5-8516-821005ADA626}" srcOrd="1" destOrd="0" presId="urn:microsoft.com/office/officeart/2005/8/layout/hList9"/>
    <dgm:cxn modelId="{07BD6EC3-1720-4D6C-A949-5CD128B1EDDE}" srcId="{1EFD35F0-2228-4416-8CFF-BD61E2C71692}" destId="{97C7E627-9CB4-4290-9EF7-00B1EDE015B9}" srcOrd="0" destOrd="0" parTransId="{CF8FD583-C197-4305-A79D-B825DB657E4E}" sibTransId="{984594A4-0FD0-4798-825F-58D56FA10E04}"/>
    <dgm:cxn modelId="{252ADE6C-2551-4650-B496-174C3E2620E1}" type="presParOf" srcId="{F31C0697-A817-4A5C-9D9A-460D3372336A}" destId="{274EA18E-66FF-4E66-A91D-B30B516E1FDE}" srcOrd="0" destOrd="0" presId="urn:microsoft.com/office/officeart/2005/8/layout/hList9"/>
    <dgm:cxn modelId="{F8E5DEC6-6051-4C75-982B-C36965C9D016}" type="presParOf" srcId="{F31C0697-A817-4A5C-9D9A-460D3372336A}" destId="{4ACD2B97-669F-421F-B3E4-BA01D0C3C00E}" srcOrd="1" destOrd="0" presId="urn:microsoft.com/office/officeart/2005/8/layout/hList9"/>
    <dgm:cxn modelId="{F2D8CA36-6F34-402A-B8A9-4FCE85B4FB15}" type="presParOf" srcId="{4ACD2B97-669F-421F-B3E4-BA01D0C3C00E}" destId="{05C2FD37-82FC-4237-B83F-09ED71CA8317}" srcOrd="0" destOrd="0" presId="urn:microsoft.com/office/officeart/2005/8/layout/hList9"/>
    <dgm:cxn modelId="{B6192855-1F43-46BA-83D0-AB5A767C2447}" type="presParOf" srcId="{4ACD2B97-669F-421F-B3E4-BA01D0C3C00E}" destId="{BE002F34-A73B-46F4-B373-66277E33CE53}" srcOrd="1" destOrd="0" presId="urn:microsoft.com/office/officeart/2005/8/layout/hList9"/>
    <dgm:cxn modelId="{9C77D679-1635-4C49-8791-F82540B9155D}" type="presParOf" srcId="{BE002F34-A73B-46F4-B373-66277E33CE53}" destId="{8B952603-74AB-4A8A-B91D-B3E577BA6F2E}" srcOrd="0" destOrd="0" presId="urn:microsoft.com/office/officeart/2005/8/layout/hList9"/>
    <dgm:cxn modelId="{1C5FD624-54FA-4C71-85C8-802704BF1063}" type="presParOf" srcId="{BE002F34-A73B-46F4-B373-66277E33CE53}" destId="{125CC635-C8A1-4DA7-8DA7-060AE6D6C1D0}" srcOrd="1" destOrd="0" presId="urn:microsoft.com/office/officeart/2005/8/layout/hList9"/>
    <dgm:cxn modelId="{1CB4E022-F311-4340-9057-73849020FF0A}" type="presParOf" srcId="{F31C0697-A817-4A5C-9D9A-460D3372336A}" destId="{A1123057-A57B-4290-86C3-B0F9793D32CC}" srcOrd="2" destOrd="0" presId="urn:microsoft.com/office/officeart/2005/8/layout/hList9"/>
    <dgm:cxn modelId="{730E3536-4169-465D-BFF4-B3DD65E813B3}" type="presParOf" srcId="{F31C0697-A817-4A5C-9D9A-460D3372336A}" destId="{42730EB8-3250-492E-99BE-98B28BB8E3F6}" srcOrd="3" destOrd="0" presId="urn:microsoft.com/office/officeart/2005/8/layout/hList9"/>
    <dgm:cxn modelId="{13996880-D4FF-4695-A2D6-BECD66FFA7E1}" type="presParOf" srcId="{F31C0697-A817-4A5C-9D9A-460D3372336A}" destId="{D88CC8C9-D1BD-429F-8E16-35D2288ED45F}" srcOrd="4" destOrd="0" presId="urn:microsoft.com/office/officeart/2005/8/layout/hList9"/>
    <dgm:cxn modelId="{EB8DF399-018F-4B99-9014-65148E978A82}" type="presParOf" srcId="{F31C0697-A817-4A5C-9D9A-460D3372336A}" destId="{2F11FE3E-66F0-4FF7-89A1-47E1DD210D0E}" srcOrd="5" destOrd="0" presId="urn:microsoft.com/office/officeart/2005/8/layout/hList9"/>
    <dgm:cxn modelId="{A946A991-FD22-42D5-BC6B-5E7CD549566B}" type="presParOf" srcId="{F31C0697-A817-4A5C-9D9A-460D3372336A}" destId="{BD68D8F9-C547-4D7F-819F-D7A598AAAACE}" srcOrd="6" destOrd="0" presId="urn:microsoft.com/office/officeart/2005/8/layout/hList9"/>
    <dgm:cxn modelId="{6788CA00-28E3-4D95-AAD6-0B022B14E025}" type="presParOf" srcId="{BD68D8F9-C547-4D7F-819F-D7A598AAAACE}" destId="{474F5D60-36A0-4C09-BD87-F53CB073FD82}" srcOrd="0" destOrd="0" presId="urn:microsoft.com/office/officeart/2005/8/layout/hList9"/>
    <dgm:cxn modelId="{B1E75E4C-FA50-425A-8244-470B16DF0BD8}" type="presParOf" srcId="{BD68D8F9-C547-4D7F-819F-D7A598AAAACE}" destId="{D6A65E3C-2E05-4446-B2E9-C85467E95DD6}" srcOrd="1" destOrd="0" presId="urn:microsoft.com/office/officeart/2005/8/layout/hList9"/>
    <dgm:cxn modelId="{C8EF2799-2C42-44BA-96BA-FA5A7A641789}" type="presParOf" srcId="{D6A65E3C-2E05-4446-B2E9-C85467E95DD6}" destId="{5858C534-F1BC-473E-8DE9-A4D6A6CAC2DA}" srcOrd="0" destOrd="0" presId="urn:microsoft.com/office/officeart/2005/8/layout/hList9"/>
    <dgm:cxn modelId="{7C265346-8A12-425F-97E9-CE0A1E0A867A}" type="presParOf" srcId="{D6A65E3C-2E05-4446-B2E9-C85467E95DD6}" destId="{EB37498D-02D8-49C5-8516-821005ADA626}" srcOrd="1" destOrd="0" presId="urn:microsoft.com/office/officeart/2005/8/layout/hList9"/>
    <dgm:cxn modelId="{B7CF531C-5C3C-4CAE-8A85-3CA6DAE90DD3}" type="presParOf" srcId="{F31C0697-A817-4A5C-9D9A-460D3372336A}" destId="{E6543F94-0B0F-4CA2-8FB1-93333B873234}" srcOrd="7" destOrd="0" presId="urn:microsoft.com/office/officeart/2005/8/layout/hList9"/>
    <dgm:cxn modelId="{44A75DC3-001B-454D-93CF-22DA6DD10697}" type="presParOf" srcId="{F31C0697-A817-4A5C-9D9A-460D3372336A}" destId="{59FD738A-3870-4C21-A5A7-68F7333A5C32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D7B36D-8F4C-426E-AAB5-F77F02F7B73C}">
      <dsp:nvSpPr>
        <dsp:cNvPr id="0" name=""/>
        <dsp:cNvSpPr/>
      </dsp:nvSpPr>
      <dsp:spPr>
        <a:xfrm>
          <a:off x="1446183" y="1511285"/>
          <a:ext cx="1149407" cy="11494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900" kern="1200" smtClean="0"/>
            <a:t>IDM</a:t>
          </a:r>
          <a:endParaRPr lang="sk-SK" sz="2900" kern="1200"/>
        </a:p>
      </dsp:txBody>
      <dsp:txXfrm>
        <a:off x="1614510" y="1679612"/>
        <a:ext cx="812753" cy="812753"/>
      </dsp:txXfrm>
    </dsp:sp>
    <dsp:sp modelId="{4FD32B48-3694-436F-AB64-A19548B3CA06}">
      <dsp:nvSpPr>
        <dsp:cNvPr id="0" name=""/>
        <dsp:cNvSpPr/>
      </dsp:nvSpPr>
      <dsp:spPr>
        <a:xfrm rot="16200000">
          <a:off x="1847414" y="1312218"/>
          <a:ext cx="346945" cy="51188"/>
        </a:xfrm>
        <a:custGeom>
          <a:avLst/>
          <a:gdLst/>
          <a:ahLst/>
          <a:cxnLst/>
          <a:rect l="0" t="0" r="0" b="0"/>
          <a:pathLst>
            <a:path>
              <a:moveTo>
                <a:pt x="0" y="25594"/>
              </a:moveTo>
              <a:lnTo>
                <a:pt x="346945" y="2559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500" kern="1200"/>
        </a:p>
      </dsp:txBody>
      <dsp:txXfrm>
        <a:off x="2012213" y="1329138"/>
        <a:ext cx="17347" cy="17347"/>
      </dsp:txXfrm>
    </dsp:sp>
    <dsp:sp modelId="{0DECA9C6-C3A7-42CC-BE94-8DDAA11C168D}">
      <dsp:nvSpPr>
        <dsp:cNvPr id="0" name=""/>
        <dsp:cNvSpPr/>
      </dsp:nvSpPr>
      <dsp:spPr>
        <a:xfrm>
          <a:off x="1446183" y="14932"/>
          <a:ext cx="1149407" cy="11494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300" kern="1200" smtClean="0"/>
            <a:t>MAIS</a:t>
          </a:r>
          <a:endParaRPr lang="sk-SK" sz="1300" kern="1200"/>
        </a:p>
      </dsp:txBody>
      <dsp:txXfrm>
        <a:off x="1614510" y="183259"/>
        <a:ext cx="812753" cy="812753"/>
      </dsp:txXfrm>
    </dsp:sp>
    <dsp:sp modelId="{216B36B4-C3A2-4D18-8D87-4A1BD5358284}">
      <dsp:nvSpPr>
        <dsp:cNvPr id="0" name=""/>
        <dsp:cNvSpPr/>
      </dsp:nvSpPr>
      <dsp:spPr>
        <a:xfrm rot="20520000">
          <a:off x="2558972" y="1829195"/>
          <a:ext cx="346945" cy="51188"/>
        </a:xfrm>
        <a:custGeom>
          <a:avLst/>
          <a:gdLst/>
          <a:ahLst/>
          <a:cxnLst/>
          <a:rect l="0" t="0" r="0" b="0"/>
          <a:pathLst>
            <a:path>
              <a:moveTo>
                <a:pt x="0" y="25594"/>
              </a:moveTo>
              <a:lnTo>
                <a:pt x="346945" y="2559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500" kern="1200"/>
        </a:p>
      </dsp:txBody>
      <dsp:txXfrm>
        <a:off x="2723771" y="1846116"/>
        <a:ext cx="17347" cy="17347"/>
      </dsp:txXfrm>
    </dsp:sp>
    <dsp:sp modelId="{21913619-8DB1-4B71-BD16-05665DADD368}">
      <dsp:nvSpPr>
        <dsp:cNvPr id="0" name=""/>
        <dsp:cNvSpPr/>
      </dsp:nvSpPr>
      <dsp:spPr>
        <a:xfrm>
          <a:off x="2869299" y="1048886"/>
          <a:ext cx="1149407" cy="11494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300" kern="1200" smtClean="0"/>
            <a:t>ZIMBRA2</a:t>
          </a:r>
          <a:endParaRPr lang="sk-SK" sz="1300" kern="1200"/>
        </a:p>
      </dsp:txBody>
      <dsp:txXfrm>
        <a:off x="3037626" y="1217213"/>
        <a:ext cx="812753" cy="812753"/>
      </dsp:txXfrm>
    </dsp:sp>
    <dsp:sp modelId="{4C713676-F96B-41F6-A6BA-0F0A1A70D165}">
      <dsp:nvSpPr>
        <dsp:cNvPr id="0" name=""/>
        <dsp:cNvSpPr/>
      </dsp:nvSpPr>
      <dsp:spPr>
        <a:xfrm rot="3240000">
          <a:off x="2287181" y="2665681"/>
          <a:ext cx="346945" cy="51188"/>
        </a:xfrm>
        <a:custGeom>
          <a:avLst/>
          <a:gdLst/>
          <a:ahLst/>
          <a:cxnLst/>
          <a:rect l="0" t="0" r="0" b="0"/>
          <a:pathLst>
            <a:path>
              <a:moveTo>
                <a:pt x="0" y="25594"/>
              </a:moveTo>
              <a:lnTo>
                <a:pt x="346945" y="2559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500" kern="1200"/>
        </a:p>
      </dsp:txBody>
      <dsp:txXfrm>
        <a:off x="2451980" y="2682602"/>
        <a:ext cx="17347" cy="17347"/>
      </dsp:txXfrm>
    </dsp:sp>
    <dsp:sp modelId="{50438C19-3339-4F1E-B5A9-E8EBFCCAA1AC}">
      <dsp:nvSpPr>
        <dsp:cNvPr id="0" name=""/>
        <dsp:cNvSpPr/>
      </dsp:nvSpPr>
      <dsp:spPr>
        <a:xfrm>
          <a:off x="2325717" y="2721859"/>
          <a:ext cx="1149407" cy="11494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300" kern="1200" smtClean="0"/>
            <a:t>Počítače v učebniach</a:t>
          </a:r>
          <a:endParaRPr lang="sk-SK" sz="1300" kern="1200"/>
        </a:p>
      </dsp:txBody>
      <dsp:txXfrm>
        <a:off x="2494044" y="2890186"/>
        <a:ext cx="812753" cy="812753"/>
      </dsp:txXfrm>
    </dsp:sp>
    <dsp:sp modelId="{EF9F85A6-24A8-4165-9A93-F51E2179233C}">
      <dsp:nvSpPr>
        <dsp:cNvPr id="0" name=""/>
        <dsp:cNvSpPr/>
      </dsp:nvSpPr>
      <dsp:spPr>
        <a:xfrm rot="7560000">
          <a:off x="1407647" y="2665681"/>
          <a:ext cx="346945" cy="51188"/>
        </a:xfrm>
        <a:custGeom>
          <a:avLst/>
          <a:gdLst/>
          <a:ahLst/>
          <a:cxnLst/>
          <a:rect l="0" t="0" r="0" b="0"/>
          <a:pathLst>
            <a:path>
              <a:moveTo>
                <a:pt x="0" y="25594"/>
              </a:moveTo>
              <a:lnTo>
                <a:pt x="346945" y="2559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500" kern="1200"/>
        </a:p>
      </dsp:txBody>
      <dsp:txXfrm rot="10800000">
        <a:off x="1572446" y="2682602"/>
        <a:ext cx="17347" cy="17347"/>
      </dsp:txXfrm>
    </dsp:sp>
    <dsp:sp modelId="{9496E024-56E1-4FB5-A2FD-09AD87B81A18}">
      <dsp:nvSpPr>
        <dsp:cNvPr id="0" name=""/>
        <dsp:cNvSpPr/>
      </dsp:nvSpPr>
      <dsp:spPr>
        <a:xfrm>
          <a:off x="566649" y="2721859"/>
          <a:ext cx="1149407" cy="11494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300" kern="1200" err="1" smtClean="0"/>
            <a:t>SunRay</a:t>
          </a:r>
          <a:endParaRPr lang="sk-SK" sz="1300" kern="1200" smtClean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300" kern="1200" smtClean="0"/>
            <a:t>terminály</a:t>
          </a:r>
          <a:endParaRPr lang="sk-SK" sz="1300" kern="1200"/>
        </a:p>
      </dsp:txBody>
      <dsp:txXfrm>
        <a:off x="734976" y="2890186"/>
        <a:ext cx="812753" cy="812753"/>
      </dsp:txXfrm>
    </dsp:sp>
    <dsp:sp modelId="{5BA644DE-ADA1-445E-9E69-6A18261A84D4}">
      <dsp:nvSpPr>
        <dsp:cNvPr id="0" name=""/>
        <dsp:cNvSpPr/>
      </dsp:nvSpPr>
      <dsp:spPr>
        <a:xfrm rot="11880000">
          <a:off x="1135856" y="1829195"/>
          <a:ext cx="346945" cy="51188"/>
        </a:xfrm>
        <a:custGeom>
          <a:avLst/>
          <a:gdLst/>
          <a:ahLst/>
          <a:cxnLst/>
          <a:rect l="0" t="0" r="0" b="0"/>
          <a:pathLst>
            <a:path>
              <a:moveTo>
                <a:pt x="0" y="25594"/>
              </a:moveTo>
              <a:lnTo>
                <a:pt x="346945" y="2559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500" kern="1200"/>
        </a:p>
      </dsp:txBody>
      <dsp:txXfrm rot="10800000">
        <a:off x="1300655" y="1846116"/>
        <a:ext cx="17347" cy="17347"/>
      </dsp:txXfrm>
    </dsp:sp>
    <dsp:sp modelId="{46E5EEA2-3150-4C73-A5E0-17C3DF652208}">
      <dsp:nvSpPr>
        <dsp:cNvPr id="0" name=""/>
        <dsp:cNvSpPr/>
      </dsp:nvSpPr>
      <dsp:spPr>
        <a:xfrm>
          <a:off x="23067" y="1048886"/>
          <a:ext cx="1149407" cy="11494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300" kern="1200" smtClean="0"/>
            <a:t>EZP</a:t>
          </a:r>
          <a:endParaRPr lang="sk-SK" sz="1300" kern="1200"/>
        </a:p>
      </dsp:txBody>
      <dsp:txXfrm>
        <a:off x="191394" y="1217213"/>
        <a:ext cx="812753" cy="8127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DC8880-7267-4D52-9969-BC771218CAD8}">
      <dsp:nvSpPr>
        <dsp:cNvPr id="0" name=""/>
        <dsp:cNvSpPr/>
      </dsp:nvSpPr>
      <dsp:spPr>
        <a:xfrm>
          <a:off x="19" y="139406"/>
          <a:ext cx="1888661" cy="7554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kern="1200" err="1" smtClean="0"/>
            <a:t>CardPay</a:t>
          </a:r>
          <a:endParaRPr lang="sk-SK" sz="1800" kern="1200"/>
        </a:p>
      </dsp:txBody>
      <dsp:txXfrm>
        <a:off x="19" y="139406"/>
        <a:ext cx="1888661" cy="755464"/>
      </dsp:txXfrm>
    </dsp:sp>
    <dsp:sp modelId="{431F9F3A-2111-4375-B3D2-F8664C33DB53}">
      <dsp:nvSpPr>
        <dsp:cNvPr id="0" name=""/>
        <dsp:cNvSpPr/>
      </dsp:nvSpPr>
      <dsp:spPr>
        <a:xfrm>
          <a:off x="19" y="894870"/>
          <a:ext cx="1888661" cy="2854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k-SK" sz="1800" kern="1200" smtClean="0"/>
            <a:t>Stravovací systém</a:t>
          </a:r>
          <a:endParaRPr lang="sk-SK" sz="1800" kern="1200"/>
        </a:p>
      </dsp:txBody>
      <dsp:txXfrm>
        <a:off x="19" y="894870"/>
        <a:ext cx="1888661" cy="2854800"/>
      </dsp:txXfrm>
    </dsp:sp>
    <dsp:sp modelId="{1EC4CB40-2BE1-4F47-A990-DD07D1F37667}">
      <dsp:nvSpPr>
        <dsp:cNvPr id="0" name=""/>
        <dsp:cNvSpPr/>
      </dsp:nvSpPr>
      <dsp:spPr>
        <a:xfrm>
          <a:off x="2153093" y="139406"/>
          <a:ext cx="1888661" cy="7554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kern="1200" smtClean="0"/>
            <a:t>KIS</a:t>
          </a:r>
          <a:endParaRPr lang="sk-SK" sz="1600" kern="1200"/>
        </a:p>
      </dsp:txBody>
      <dsp:txXfrm>
        <a:off x="2153093" y="139406"/>
        <a:ext cx="1888661" cy="755464"/>
      </dsp:txXfrm>
    </dsp:sp>
    <dsp:sp modelId="{07A4581F-1285-4A97-B223-7E4ADBC9E730}">
      <dsp:nvSpPr>
        <dsp:cNvPr id="0" name=""/>
        <dsp:cNvSpPr/>
      </dsp:nvSpPr>
      <dsp:spPr>
        <a:xfrm>
          <a:off x="2153093" y="894870"/>
          <a:ext cx="1888661" cy="2854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k-SK" sz="1800" kern="1200" smtClean="0"/>
            <a:t>Knižničný systém</a:t>
          </a:r>
          <a:endParaRPr lang="sk-SK" sz="1800" kern="1200"/>
        </a:p>
      </dsp:txBody>
      <dsp:txXfrm>
        <a:off x="2153093" y="894870"/>
        <a:ext cx="1888661" cy="28548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A10D71-10F5-4951-847A-1CAA60029C37}">
      <dsp:nvSpPr>
        <dsp:cNvPr id="0" name=""/>
        <dsp:cNvSpPr/>
      </dsp:nvSpPr>
      <dsp:spPr>
        <a:xfrm>
          <a:off x="4019163" y="1821371"/>
          <a:ext cx="3156019" cy="5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184"/>
              </a:lnTo>
              <a:lnTo>
                <a:pt x="3156019" y="341184"/>
              </a:lnTo>
              <a:lnTo>
                <a:pt x="3156019" y="50065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46194E-3266-4EFA-9C64-B15B1EC82CE5}">
      <dsp:nvSpPr>
        <dsp:cNvPr id="0" name=""/>
        <dsp:cNvSpPr/>
      </dsp:nvSpPr>
      <dsp:spPr>
        <a:xfrm>
          <a:off x="4019163" y="1821371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184"/>
              </a:lnTo>
              <a:lnTo>
                <a:pt x="1052006" y="341184"/>
              </a:lnTo>
              <a:lnTo>
                <a:pt x="1052006" y="50065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30F0B8-4A4B-4454-8E39-6DF103E327C4}">
      <dsp:nvSpPr>
        <dsp:cNvPr id="0" name=""/>
        <dsp:cNvSpPr/>
      </dsp:nvSpPr>
      <dsp:spPr>
        <a:xfrm>
          <a:off x="2967156" y="1821371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1052006" y="0"/>
              </a:moveTo>
              <a:lnTo>
                <a:pt x="1052006" y="341184"/>
              </a:lnTo>
              <a:lnTo>
                <a:pt x="0" y="341184"/>
              </a:lnTo>
              <a:lnTo>
                <a:pt x="0" y="50065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46588F-E0DC-4324-8F84-9188BC66F739}">
      <dsp:nvSpPr>
        <dsp:cNvPr id="0" name=""/>
        <dsp:cNvSpPr/>
      </dsp:nvSpPr>
      <dsp:spPr>
        <a:xfrm>
          <a:off x="863143" y="1821371"/>
          <a:ext cx="3156019" cy="500659"/>
        </a:xfrm>
        <a:custGeom>
          <a:avLst/>
          <a:gdLst/>
          <a:ahLst/>
          <a:cxnLst/>
          <a:rect l="0" t="0" r="0" b="0"/>
          <a:pathLst>
            <a:path>
              <a:moveTo>
                <a:pt x="3156019" y="0"/>
              </a:moveTo>
              <a:lnTo>
                <a:pt x="3156019" y="341184"/>
              </a:lnTo>
              <a:lnTo>
                <a:pt x="0" y="341184"/>
              </a:lnTo>
              <a:lnTo>
                <a:pt x="0" y="50065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FFF9BA-1105-4C91-B65C-B83B6AF5D5B7}">
      <dsp:nvSpPr>
        <dsp:cNvPr id="0" name=""/>
        <dsp:cNvSpPr/>
      </dsp:nvSpPr>
      <dsp:spPr>
        <a:xfrm>
          <a:off x="3158430" y="728240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623346-E045-40CD-861E-ED1AAC35FA52}">
      <dsp:nvSpPr>
        <dsp:cNvPr id="0" name=""/>
        <dsp:cNvSpPr/>
      </dsp:nvSpPr>
      <dsp:spPr>
        <a:xfrm>
          <a:off x="3349704" y="909951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100" b="1" kern="1200" smtClean="0"/>
            <a:t>Portál pre správu používateľského účtu</a:t>
          </a:r>
          <a:endParaRPr lang="sk-SK" sz="1100" b="1" kern="1200"/>
        </a:p>
      </dsp:txBody>
      <dsp:txXfrm>
        <a:off x="3381721" y="941968"/>
        <a:ext cx="1657431" cy="1029096"/>
      </dsp:txXfrm>
    </dsp:sp>
    <dsp:sp modelId="{8D340413-45C9-4D25-8B54-61C205669D8E}">
      <dsp:nvSpPr>
        <dsp:cNvPr id="0" name=""/>
        <dsp:cNvSpPr/>
      </dsp:nvSpPr>
      <dsp:spPr>
        <a:xfrm>
          <a:off x="2411" y="2322030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858DCF-38A7-4CE2-A16A-EC1907416F0E}">
      <dsp:nvSpPr>
        <dsp:cNvPr id="0" name=""/>
        <dsp:cNvSpPr/>
      </dsp:nvSpPr>
      <dsp:spPr>
        <a:xfrm>
          <a:off x="193684" y="2503740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100" b="1" kern="1200" smtClean="0">
              <a:solidFill>
                <a:srgbClr val="C00000"/>
              </a:solidFill>
            </a:rPr>
            <a:t>MAIS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100" b="1" kern="1200" smtClean="0"/>
            <a:t>- akademický informačný systém</a:t>
          </a:r>
          <a:endParaRPr lang="sk-SK" sz="1100" b="1" kern="1200"/>
        </a:p>
      </dsp:txBody>
      <dsp:txXfrm>
        <a:off x="225701" y="2535757"/>
        <a:ext cx="1657431" cy="1029096"/>
      </dsp:txXfrm>
    </dsp:sp>
    <dsp:sp modelId="{20C71257-27E1-48BA-80B0-BA7CE510D00C}">
      <dsp:nvSpPr>
        <dsp:cNvPr id="0" name=""/>
        <dsp:cNvSpPr/>
      </dsp:nvSpPr>
      <dsp:spPr>
        <a:xfrm>
          <a:off x="2106423" y="2322030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252355-7222-4350-AA1F-A37AA354510E}">
      <dsp:nvSpPr>
        <dsp:cNvPr id="0" name=""/>
        <dsp:cNvSpPr/>
      </dsp:nvSpPr>
      <dsp:spPr>
        <a:xfrm>
          <a:off x="2297697" y="2503740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100" b="1" kern="1200" smtClean="0">
              <a:solidFill>
                <a:srgbClr val="C00000"/>
              </a:solidFill>
            </a:rPr>
            <a:t>ZIMBRA2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100" b="1" kern="1200" smtClean="0"/>
            <a:t>- systém pre mailovú komunikáciu a skupinovú spoluprácu</a:t>
          </a:r>
          <a:endParaRPr lang="sk-SK" sz="1100" b="1" kern="1200"/>
        </a:p>
      </dsp:txBody>
      <dsp:txXfrm>
        <a:off x="2329714" y="2535757"/>
        <a:ext cx="1657431" cy="1029096"/>
      </dsp:txXfrm>
    </dsp:sp>
    <dsp:sp modelId="{2FF46364-4952-43B2-88C8-F8550260BB89}">
      <dsp:nvSpPr>
        <dsp:cNvPr id="0" name=""/>
        <dsp:cNvSpPr/>
      </dsp:nvSpPr>
      <dsp:spPr>
        <a:xfrm>
          <a:off x="4210436" y="2322030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D4E07-2BC3-41EF-ABD7-C614E79FE595}">
      <dsp:nvSpPr>
        <dsp:cNvPr id="0" name=""/>
        <dsp:cNvSpPr/>
      </dsp:nvSpPr>
      <dsp:spPr>
        <a:xfrm>
          <a:off x="4401710" y="2503740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100" b="1" kern="1200" smtClean="0">
              <a:solidFill>
                <a:srgbClr val="C00000"/>
              </a:solidFill>
            </a:rPr>
            <a:t>INTRANET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100" b="1" kern="1200" smtClean="0"/>
            <a:t>- </a:t>
          </a:r>
          <a:r>
            <a:rPr lang="sk-SK" sz="1100" b="1" kern="1200" err="1" smtClean="0"/>
            <a:t>SunRay</a:t>
          </a:r>
          <a:r>
            <a:rPr lang="sk-SK" sz="1100" b="1" kern="1200" smtClean="0"/>
            <a:t> terminály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100" b="1" kern="1200" smtClean="0"/>
            <a:t>počítače v učebniach</a:t>
          </a:r>
          <a:endParaRPr lang="sk-SK" sz="1100" b="1" kern="1200"/>
        </a:p>
      </dsp:txBody>
      <dsp:txXfrm>
        <a:off x="4433727" y="2535757"/>
        <a:ext cx="1657431" cy="1029096"/>
      </dsp:txXfrm>
    </dsp:sp>
    <dsp:sp modelId="{B1AE3450-9B61-4820-8586-9414CE49B385}">
      <dsp:nvSpPr>
        <dsp:cNvPr id="0" name=""/>
        <dsp:cNvSpPr/>
      </dsp:nvSpPr>
      <dsp:spPr>
        <a:xfrm>
          <a:off x="6314449" y="2322030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CDE16A-C810-4D1B-BC46-E3FBDD46461A}">
      <dsp:nvSpPr>
        <dsp:cNvPr id="0" name=""/>
        <dsp:cNvSpPr/>
      </dsp:nvSpPr>
      <dsp:spPr>
        <a:xfrm>
          <a:off x="6505723" y="2503740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100" b="1" kern="1200" smtClean="0">
              <a:solidFill>
                <a:srgbClr val="C00000"/>
              </a:solidFill>
            </a:rPr>
            <a:t>EZP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100" b="1" kern="1200" smtClean="0"/>
            <a:t>- systém pre evidenciu záverečných prác</a:t>
          </a:r>
          <a:endParaRPr lang="sk-SK" sz="1100" b="1" kern="1200"/>
        </a:p>
      </dsp:txBody>
      <dsp:txXfrm>
        <a:off x="6537740" y="2535757"/>
        <a:ext cx="1657431" cy="10290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E0E97F-8669-40D3-B74D-E63448C35FC3}">
      <dsp:nvSpPr>
        <dsp:cNvPr id="0" name=""/>
        <dsp:cNvSpPr/>
      </dsp:nvSpPr>
      <dsp:spPr>
        <a:xfrm>
          <a:off x="1956196" y="999015"/>
          <a:ext cx="1388268" cy="3303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120"/>
              </a:lnTo>
              <a:lnTo>
                <a:pt x="1388268" y="225120"/>
              </a:lnTo>
              <a:lnTo>
                <a:pt x="1388268" y="33034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87DD2C-ACEF-49AB-86BE-97D52034E78F}">
      <dsp:nvSpPr>
        <dsp:cNvPr id="0" name=""/>
        <dsp:cNvSpPr/>
      </dsp:nvSpPr>
      <dsp:spPr>
        <a:xfrm>
          <a:off x="1910476" y="999015"/>
          <a:ext cx="91440" cy="3303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034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C9150B-D647-4820-9BB7-693C04E46084}">
      <dsp:nvSpPr>
        <dsp:cNvPr id="0" name=""/>
        <dsp:cNvSpPr/>
      </dsp:nvSpPr>
      <dsp:spPr>
        <a:xfrm>
          <a:off x="567928" y="999015"/>
          <a:ext cx="1388268" cy="330344"/>
        </a:xfrm>
        <a:custGeom>
          <a:avLst/>
          <a:gdLst/>
          <a:ahLst/>
          <a:cxnLst/>
          <a:rect l="0" t="0" r="0" b="0"/>
          <a:pathLst>
            <a:path>
              <a:moveTo>
                <a:pt x="1388268" y="0"/>
              </a:moveTo>
              <a:lnTo>
                <a:pt x="1388268" y="225120"/>
              </a:lnTo>
              <a:lnTo>
                <a:pt x="0" y="225120"/>
              </a:lnTo>
              <a:lnTo>
                <a:pt x="0" y="33034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81FE6D-6C6F-4FF0-9230-50AA9328C78A}">
      <dsp:nvSpPr>
        <dsp:cNvPr id="0" name=""/>
        <dsp:cNvSpPr/>
      </dsp:nvSpPr>
      <dsp:spPr>
        <a:xfrm>
          <a:off x="1388268" y="277746"/>
          <a:ext cx="1135856" cy="7212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564FC9-B06E-4DBA-B449-E444D2AF4615}">
      <dsp:nvSpPr>
        <dsp:cNvPr id="0" name=""/>
        <dsp:cNvSpPr/>
      </dsp:nvSpPr>
      <dsp:spPr>
        <a:xfrm>
          <a:off x="1514475" y="397642"/>
          <a:ext cx="1135856" cy="7212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100" b="1" kern="1200" smtClean="0"/>
            <a:t>Variabilné symboly</a:t>
          </a:r>
          <a:endParaRPr lang="sk-SK" sz="1100" b="1" kern="1200"/>
        </a:p>
      </dsp:txBody>
      <dsp:txXfrm>
        <a:off x="1535600" y="418767"/>
        <a:ext cx="1093606" cy="679018"/>
      </dsp:txXfrm>
    </dsp:sp>
    <dsp:sp modelId="{A3CDDF07-51EA-4AAA-866D-BEC92637AAC1}">
      <dsp:nvSpPr>
        <dsp:cNvPr id="0" name=""/>
        <dsp:cNvSpPr/>
      </dsp:nvSpPr>
      <dsp:spPr>
        <a:xfrm>
          <a:off x="0" y="1329360"/>
          <a:ext cx="1135856" cy="7212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91675A-7D1F-4C60-BF41-629664BCB3EE}">
      <dsp:nvSpPr>
        <dsp:cNvPr id="0" name=""/>
        <dsp:cNvSpPr/>
      </dsp:nvSpPr>
      <dsp:spPr>
        <a:xfrm>
          <a:off x="126206" y="1449256"/>
          <a:ext cx="1135856" cy="7212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100" b="1" kern="1200" smtClean="0"/>
            <a:t>Pre osobu – číslo osoby v MAIS 13xxxxxxxx</a:t>
          </a:r>
          <a:endParaRPr lang="sk-SK" sz="1100" b="1" kern="1200"/>
        </a:p>
      </dsp:txBody>
      <dsp:txXfrm>
        <a:off x="147331" y="1470381"/>
        <a:ext cx="1093606" cy="679018"/>
      </dsp:txXfrm>
    </dsp:sp>
    <dsp:sp modelId="{6F074E9E-4BAE-45E1-9F25-8B17A41E2523}">
      <dsp:nvSpPr>
        <dsp:cNvPr id="0" name=""/>
        <dsp:cNvSpPr/>
      </dsp:nvSpPr>
      <dsp:spPr>
        <a:xfrm>
          <a:off x="1388268" y="1329360"/>
          <a:ext cx="1135856" cy="7212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861FF5-9EFF-46CC-963C-B2302866B39E}">
      <dsp:nvSpPr>
        <dsp:cNvPr id="0" name=""/>
        <dsp:cNvSpPr/>
      </dsp:nvSpPr>
      <dsp:spPr>
        <a:xfrm>
          <a:off x="1514475" y="1449256"/>
          <a:ext cx="1135856" cy="7212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100" b="1" kern="1200" smtClean="0"/>
            <a:t>Pre štúdium</a:t>
          </a:r>
          <a:endParaRPr lang="sk-SK" sz="1100" b="1" kern="1200"/>
        </a:p>
      </dsp:txBody>
      <dsp:txXfrm>
        <a:off x="1535600" y="1470381"/>
        <a:ext cx="1093606" cy="679018"/>
      </dsp:txXfrm>
    </dsp:sp>
    <dsp:sp modelId="{E7C2CA4E-1FA3-4819-B9DF-DE7903E8601B}">
      <dsp:nvSpPr>
        <dsp:cNvPr id="0" name=""/>
        <dsp:cNvSpPr/>
      </dsp:nvSpPr>
      <dsp:spPr>
        <a:xfrm>
          <a:off x="2776537" y="1329360"/>
          <a:ext cx="1135856" cy="7212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4449C1-13B1-4F6B-B943-74BA4B2FD1BF}">
      <dsp:nvSpPr>
        <dsp:cNvPr id="0" name=""/>
        <dsp:cNvSpPr/>
      </dsp:nvSpPr>
      <dsp:spPr>
        <a:xfrm>
          <a:off x="2902743" y="1449256"/>
          <a:ext cx="1135856" cy="7212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100" b="1" kern="1200" smtClean="0"/>
            <a:t>Pre rozhodnutie o platbe</a:t>
          </a:r>
          <a:endParaRPr lang="sk-SK" sz="1100" b="1" kern="1200"/>
        </a:p>
      </dsp:txBody>
      <dsp:txXfrm>
        <a:off x="2923868" y="1470381"/>
        <a:ext cx="1093606" cy="67901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952603-74AB-4A8A-B91D-B3E577BA6F2E}">
      <dsp:nvSpPr>
        <dsp:cNvPr id="0" name=""/>
        <dsp:cNvSpPr/>
      </dsp:nvSpPr>
      <dsp:spPr>
        <a:xfrm>
          <a:off x="1372671" y="1647597"/>
          <a:ext cx="2570745" cy="17146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200" kern="1200" dirty="0" smtClean="0"/>
            <a:t>Knižničný systém</a:t>
          </a:r>
          <a:endParaRPr lang="sk-SK" sz="1200" kern="1200" dirty="0"/>
        </a:p>
      </dsp:txBody>
      <dsp:txXfrm>
        <a:off x="1783990" y="1647597"/>
        <a:ext cx="2159426" cy="1714687"/>
      </dsp:txXfrm>
    </dsp:sp>
    <dsp:sp modelId="{42730EB8-3250-492E-99BE-98B28BB8E3F6}">
      <dsp:nvSpPr>
        <dsp:cNvPr id="0" name=""/>
        <dsp:cNvSpPr/>
      </dsp:nvSpPr>
      <dsp:spPr>
        <a:xfrm>
          <a:off x="1607" y="962065"/>
          <a:ext cx="1713830" cy="17138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500" kern="1200" smtClean="0"/>
            <a:t>KIS</a:t>
          </a:r>
          <a:endParaRPr lang="sk-SK" sz="2500" kern="1200"/>
        </a:p>
      </dsp:txBody>
      <dsp:txXfrm>
        <a:off x="252592" y="1213050"/>
        <a:ext cx="1211860" cy="1211860"/>
      </dsp:txXfrm>
    </dsp:sp>
    <dsp:sp modelId="{5858C534-F1BC-473E-8DE9-A4D6A6CAC2DA}">
      <dsp:nvSpPr>
        <dsp:cNvPr id="0" name=""/>
        <dsp:cNvSpPr/>
      </dsp:nvSpPr>
      <dsp:spPr>
        <a:xfrm>
          <a:off x="5657247" y="1647597"/>
          <a:ext cx="2570745" cy="17146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200" kern="1200" smtClean="0"/>
            <a:t>Stravovací systém</a:t>
          </a:r>
          <a:endParaRPr lang="sk-SK" sz="1200" kern="1200"/>
        </a:p>
      </dsp:txBody>
      <dsp:txXfrm>
        <a:off x="6068566" y="1647597"/>
        <a:ext cx="2159426" cy="1714687"/>
      </dsp:txXfrm>
    </dsp:sp>
    <dsp:sp modelId="{59FD738A-3870-4C21-A5A7-68F7333A5C32}">
      <dsp:nvSpPr>
        <dsp:cNvPr id="0" name=""/>
        <dsp:cNvSpPr/>
      </dsp:nvSpPr>
      <dsp:spPr>
        <a:xfrm>
          <a:off x="4286183" y="962065"/>
          <a:ext cx="1713830" cy="17138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500" kern="1200" err="1" smtClean="0"/>
            <a:t>Cardpay</a:t>
          </a:r>
          <a:endParaRPr lang="sk-SK" sz="2500" kern="1200"/>
        </a:p>
      </dsp:txBody>
      <dsp:txXfrm>
        <a:off x="4537168" y="1213050"/>
        <a:ext cx="1211860" cy="12118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672116-494A-4D05-A1E3-2CB730E5C5E3}" type="datetimeFigureOut">
              <a:rPr lang="sk-SK" smtClean="0"/>
              <a:t>14. 9. 2015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D4EEA9-537D-4695-8986-ADF5B935D57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9070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mtClean="0"/>
              <a:t>  </a:t>
            </a:r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4EEA9-537D-4695-8986-ADF5B935D57F}" type="slidenum">
              <a:rPr lang="sk-SK" smtClean="0"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81366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4EEA9-537D-4695-8986-ADF5B935D57F}" type="slidenum">
              <a:rPr lang="sk-SK" smtClean="0"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77192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ĺžni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ĺžni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ĺžni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ĺžni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ĺžni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ĺžni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ĺžni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ĺžni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ĺžni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Upravte štýl predlohy podnadpisov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FD00EF3-9112-4136-AF1D-77F1A73C30C5}" type="datetimeFigureOut">
              <a:rPr lang="sk-SK" smtClean="0"/>
              <a:t>14. 9. 2015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A700170-28BE-4383-B5FA-544679C6052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00EF3-9112-4136-AF1D-77F1A73C30C5}" type="datetimeFigureOut">
              <a:rPr lang="sk-SK" smtClean="0"/>
              <a:t>14. 9. 2015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0170-28BE-4383-B5FA-544679C6052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00EF3-9112-4136-AF1D-77F1A73C30C5}" type="datetimeFigureOut">
              <a:rPr lang="sk-SK" smtClean="0"/>
              <a:t>14. 9. 2015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0170-28BE-4383-B5FA-544679C6052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00EF3-9112-4136-AF1D-77F1A73C30C5}" type="datetimeFigureOut">
              <a:rPr lang="sk-SK" smtClean="0"/>
              <a:t>14. 9. 2015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0170-28BE-4383-B5FA-544679C6052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00EF3-9112-4136-AF1D-77F1A73C30C5}" type="datetimeFigureOut">
              <a:rPr lang="sk-SK" smtClean="0"/>
              <a:t>14. 9. 2015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0170-28BE-4383-B5FA-544679C6052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00EF3-9112-4136-AF1D-77F1A73C30C5}" type="datetimeFigureOut">
              <a:rPr lang="sk-SK" smtClean="0"/>
              <a:t>14. 9. 2015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0170-28BE-4383-B5FA-544679C6052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6" name="Zástupný symbol dátumu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FD00EF3-9112-4136-AF1D-77F1A73C30C5}" type="datetimeFigureOut">
              <a:rPr lang="sk-SK" smtClean="0"/>
              <a:t>14. 9. 2015</a:t>
            </a:fld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A700170-28BE-4383-B5FA-544679C60525}" type="slidenum">
              <a:rPr lang="sk-SK" smtClean="0"/>
              <a:t>‹#›</a:t>
            </a:fld>
            <a:endParaRPr lang="sk-SK"/>
          </a:p>
        </p:txBody>
      </p:sp>
      <p:sp>
        <p:nvSpPr>
          <p:cNvPr id="28" name="Zástupný symbol päty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FD00EF3-9112-4136-AF1D-77F1A73C30C5}" type="datetimeFigureOut">
              <a:rPr lang="sk-SK" smtClean="0"/>
              <a:t>14. 9. 2015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A700170-28BE-4383-B5FA-544679C6052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00EF3-9112-4136-AF1D-77F1A73C30C5}" type="datetimeFigureOut">
              <a:rPr lang="sk-SK" smtClean="0"/>
              <a:t>14. 9. 2015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0170-28BE-4383-B5FA-544679C6052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00EF3-9112-4136-AF1D-77F1A73C30C5}" type="datetimeFigureOut">
              <a:rPr lang="sk-SK" smtClean="0"/>
              <a:t>14. 9. 2015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0170-28BE-4383-B5FA-544679C6052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00EF3-9112-4136-AF1D-77F1A73C30C5}" type="datetimeFigureOut">
              <a:rPr lang="sk-SK" smtClean="0"/>
              <a:t>14. 9. 2015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0170-28BE-4383-B5FA-544679C6052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ĺžni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ĺžni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ĺžni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ĺžni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ĺžni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ĺžni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ĺžni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ĺžni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6" name="Obdĺžni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7" name="Obdĺžni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ĺžni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ĺžni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ĺžni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Upravte štýl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FD00EF3-9112-4136-AF1D-77F1A73C30C5}" type="datetimeFigureOut">
              <a:rPr lang="sk-SK" smtClean="0"/>
              <a:t>14. 9. 2015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sk-SK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A700170-28BE-4383-B5FA-544679C60525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ransition spd="slow">
    <p:push dir="u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hyperlink" Target="http://www.truni.sk/sk/zistenie-tuid" TargetMode="Externa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uni.sk/videonavody" TargetMode="External"/><Relationship Id="rId2" Type="http://schemas.openxmlformats.org/officeDocument/2006/relationships/hyperlink" Target="http://www.truni.sk/sk/postup-pre-pracu-s-portalom-na-spravu-pouzivatelskeho-uct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runi.sk/sk/ako-sa-prihlasit-do-systemu-integrovaneho-v-IDM" TargetMode="External"/><Relationship Id="rId4" Type="http://schemas.openxmlformats.org/officeDocument/2006/relationships/hyperlink" Target="https://idmportal.truni.sk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ais.truni.sk/student/" TargetMode="External"/><Relationship Id="rId2" Type="http://schemas.openxmlformats.org/officeDocument/2006/relationships/hyperlink" Target="http://www.truni.sk/sk/mai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ebmail.tvu.sk/" TargetMode="External"/><Relationship Id="rId2" Type="http://schemas.openxmlformats.org/officeDocument/2006/relationships/hyperlink" Target="http://www.truni.sk/elektronicka-posta-pre-studentov-zimbra-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eno.priezvisko@tvu.sk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runi.sk/sk/stravovaci-system-cardpay" TargetMode="Externa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Relationship Id="rId9" Type="http://schemas.openxmlformats.org/officeDocument/2006/relationships/hyperlink" Target="https://strava.truni.sk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" y="2348880"/>
            <a:ext cx="8458200" cy="1470025"/>
          </a:xfrm>
        </p:spPr>
        <p:txBody>
          <a:bodyPr>
            <a:normAutofit/>
          </a:bodyPr>
          <a:lstStyle/>
          <a:p>
            <a:r>
              <a:rPr lang="sk-SK" dirty="0" smtClean="0"/>
              <a:t>Úvod do informačných systémov na TU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3899938"/>
            <a:ext cx="5688632" cy="1752600"/>
          </a:xfrm>
        </p:spPr>
        <p:txBody>
          <a:bodyPr/>
          <a:lstStyle/>
          <a:p>
            <a:r>
              <a:rPr lang="sk-SK" smtClean="0"/>
              <a:t>Prezentácia pre študentov 1. ročníka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403681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066800"/>
          </a:xfrm>
        </p:spPr>
        <p:txBody>
          <a:bodyPr>
            <a:normAutofit/>
          </a:bodyPr>
          <a:lstStyle/>
          <a:p>
            <a:r>
              <a:rPr lang="sk-SK" dirty="0" smtClean="0"/>
              <a:t>Univerzitná sieť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2060848"/>
            <a:ext cx="8424936" cy="432511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sk-SK" sz="2000" b="1" dirty="0" smtClean="0"/>
              <a:t>Smernica rektora č.13/2012 Pravidlá používania PC siete</a:t>
            </a:r>
          </a:p>
          <a:p>
            <a:r>
              <a:rPr lang="sk-SK" sz="2000" dirty="0" smtClean="0"/>
              <a:t>§3 ods.2 – prístup k UIS cez IDM</a:t>
            </a:r>
          </a:p>
          <a:p>
            <a:r>
              <a:rPr lang="sk-SK" sz="2000" dirty="0" smtClean="0"/>
              <a:t>§3 ods.7 – služobné e-mailové konto v Zimbra2</a:t>
            </a:r>
          </a:p>
          <a:p>
            <a:pPr algn="just"/>
            <a:r>
              <a:rPr lang="sk-SK" sz="2000" dirty="0" smtClean="0"/>
              <a:t>§3 ods.10 – zákaz poskytnúť svoje prístupové údaje inej osobe alebo </a:t>
            </a:r>
            <a:r>
              <a:rPr lang="sk-SK" sz="2000" dirty="0" err="1" smtClean="0"/>
              <a:t>prístupovať</a:t>
            </a:r>
            <a:r>
              <a:rPr lang="sk-SK" sz="2000" dirty="0" smtClean="0"/>
              <a:t> k UIS pod cudzou identitou</a:t>
            </a:r>
          </a:p>
          <a:p>
            <a:pPr algn="just"/>
            <a:r>
              <a:rPr lang="sk-SK" sz="2000" dirty="0" smtClean="0"/>
              <a:t>§4 ods.9,10 – povinnosť antivírovej ochrany</a:t>
            </a:r>
          </a:p>
          <a:p>
            <a:pPr algn="just"/>
            <a:r>
              <a:rPr lang="sk-SK" sz="2000" dirty="0" smtClean="0"/>
              <a:t>§5 ods.2 – ochrana súkromia a zákaz šírenia reťazových správ</a:t>
            </a:r>
          </a:p>
          <a:p>
            <a:pPr algn="just"/>
            <a:r>
              <a:rPr lang="sk-SK" sz="2000" dirty="0" smtClean="0"/>
              <a:t>§7 – postihy študentov za porušenie pravidiel</a:t>
            </a:r>
          </a:p>
          <a:p>
            <a:pPr algn="just"/>
            <a:endParaRPr lang="sk-SK" sz="2000" dirty="0" smtClean="0"/>
          </a:p>
          <a:p>
            <a:pPr algn="just"/>
            <a:endParaRPr lang="sk-SK" sz="2000" dirty="0" smtClean="0"/>
          </a:p>
          <a:p>
            <a:endParaRPr lang="sk-SK" sz="2000" dirty="0"/>
          </a:p>
        </p:txBody>
      </p:sp>
      <p:pic>
        <p:nvPicPr>
          <p:cNvPr id="1026" name="Picture 2" descr="http://www.kewlwallpapers.com/images/wallpapers/2005-03-28-1920x1200-35894-14794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489" b="37624"/>
          <a:stretch/>
        </p:blipFill>
        <p:spPr bwMode="auto">
          <a:xfrm>
            <a:off x="-36512" y="5120690"/>
            <a:ext cx="9180512" cy="1772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ĺžnik 3"/>
          <p:cNvSpPr/>
          <p:nvPr/>
        </p:nvSpPr>
        <p:spPr>
          <a:xfrm>
            <a:off x="0" y="4941168"/>
            <a:ext cx="9144000" cy="396044"/>
          </a:xfrm>
          <a:prstGeom prst="rect">
            <a:avLst/>
          </a:prstGeom>
          <a:solidFill>
            <a:schemeClr val="bg1">
              <a:lumMod val="65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Ovál 5"/>
          <p:cNvSpPr/>
          <p:nvPr/>
        </p:nvSpPr>
        <p:spPr>
          <a:xfrm>
            <a:off x="8244408" y="4291098"/>
            <a:ext cx="1403265" cy="1300140"/>
          </a:xfrm>
          <a:prstGeom prst="ellipse">
            <a:avLst/>
          </a:prstGeom>
          <a:solidFill>
            <a:schemeClr val="accent6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402572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2530" y="764704"/>
            <a:ext cx="8229600" cy="1066800"/>
          </a:xfrm>
        </p:spPr>
        <p:txBody>
          <a:bodyPr>
            <a:normAutofit/>
          </a:bodyPr>
          <a:lstStyle/>
          <a:p>
            <a:r>
              <a:rPr lang="sk-SK" dirty="0" smtClean="0"/>
              <a:t>Preukaz študenta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21104" y="1700808"/>
            <a:ext cx="8424936" cy="3456384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sk-SK" sz="2400" b="1" dirty="0" smtClean="0"/>
              <a:t>Vyhláška rektora č.3/2004 – Preukaz študenta</a:t>
            </a:r>
          </a:p>
          <a:p>
            <a:pPr algn="just"/>
            <a:r>
              <a:rPr lang="sk-SK" sz="2400" dirty="0" smtClean="0"/>
              <a:t>Povinnosť mať platný preukaz študenta</a:t>
            </a:r>
          </a:p>
          <a:p>
            <a:pPr algn="just"/>
            <a:r>
              <a:rPr lang="sk-SK" sz="2400" dirty="0" smtClean="0"/>
              <a:t>Úhrada aktualizačnej známky na nový AR do </a:t>
            </a:r>
            <a:r>
              <a:rPr lang="sk-SK" sz="2400" dirty="0" smtClean="0">
                <a:solidFill>
                  <a:srgbClr val="FF0000"/>
                </a:solidFill>
              </a:rPr>
              <a:t>30.6.</a:t>
            </a:r>
          </a:p>
          <a:p>
            <a:pPr algn="just"/>
            <a:r>
              <a:rPr lang="sk-SK" sz="2400" dirty="0" smtClean="0"/>
              <a:t>Elektronické aplikácie </a:t>
            </a:r>
          </a:p>
          <a:p>
            <a:pPr lvl="1" algn="just"/>
            <a:r>
              <a:rPr lang="sk-SK" sz="2000" dirty="0"/>
              <a:t>Interné - </a:t>
            </a:r>
            <a:r>
              <a:rPr lang="sk-SK" sz="2000" dirty="0" err="1"/>
              <a:t>CardPay</a:t>
            </a:r>
            <a:r>
              <a:rPr lang="sk-SK" sz="2000" dirty="0"/>
              <a:t>, </a:t>
            </a:r>
            <a:r>
              <a:rPr lang="sk-SK" sz="2000" dirty="0" smtClean="0"/>
              <a:t>KIS</a:t>
            </a:r>
          </a:p>
          <a:p>
            <a:pPr lvl="1" algn="just"/>
            <a:r>
              <a:rPr lang="sk-SK" sz="2000" dirty="0" smtClean="0"/>
              <a:t>Externé – SAD, ŽSSK, DP Bratislava, CKM, Univerzitné knižnice, ...</a:t>
            </a:r>
          </a:p>
          <a:p>
            <a:pPr algn="just"/>
            <a:r>
              <a:rPr lang="sk-SK" sz="2400" dirty="0" smtClean="0"/>
              <a:t>Riešenie mimoriadnych udalostí na SČK</a:t>
            </a:r>
          </a:p>
          <a:p>
            <a:pPr algn="just"/>
            <a:endParaRPr lang="sk-SK" sz="2400" dirty="0" smtClean="0"/>
          </a:p>
          <a:p>
            <a:pPr algn="just"/>
            <a:endParaRPr lang="sk-SK" sz="2400" dirty="0" smtClean="0"/>
          </a:p>
          <a:p>
            <a:endParaRPr lang="sk-SK" sz="2400" dirty="0"/>
          </a:p>
        </p:txBody>
      </p:sp>
      <p:pic>
        <p:nvPicPr>
          <p:cNvPr id="2050" name="Picture 2" descr="http://i25.photobucket.com/albums/c64/chantellelovell/FatMumSlim/medium_16417520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759"/>
          <a:stretch/>
        </p:blipFill>
        <p:spPr bwMode="auto">
          <a:xfrm>
            <a:off x="-29340" y="4633136"/>
            <a:ext cx="9173340" cy="222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ĺžnik 4"/>
          <p:cNvSpPr/>
          <p:nvPr/>
        </p:nvSpPr>
        <p:spPr>
          <a:xfrm>
            <a:off x="0" y="4435114"/>
            <a:ext cx="9144000" cy="396044"/>
          </a:xfrm>
          <a:prstGeom prst="rect">
            <a:avLst/>
          </a:prstGeom>
          <a:solidFill>
            <a:schemeClr val="bg1">
              <a:lumMod val="65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Ovál 5"/>
          <p:cNvSpPr/>
          <p:nvPr/>
        </p:nvSpPr>
        <p:spPr>
          <a:xfrm>
            <a:off x="8244408" y="3785044"/>
            <a:ext cx="1403265" cy="1300140"/>
          </a:xfrm>
          <a:prstGeom prst="ellipse">
            <a:avLst/>
          </a:prstGeom>
          <a:solidFill>
            <a:schemeClr val="accent6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192672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2530" y="764704"/>
            <a:ext cx="8229600" cy="1066800"/>
          </a:xfrm>
        </p:spPr>
        <p:txBody>
          <a:bodyPr>
            <a:normAutofit/>
          </a:bodyPr>
          <a:lstStyle/>
          <a:p>
            <a:r>
              <a:rPr lang="sk-SK" dirty="0" smtClean="0"/>
              <a:t>Office 365 </a:t>
            </a:r>
            <a:r>
              <a:rPr lang="sk-SK" dirty="0" err="1" smtClean="0"/>
              <a:t>ProPlus</a:t>
            </a:r>
            <a:r>
              <a:rPr lang="sk-SK" dirty="0" smtClean="0"/>
              <a:t>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21104" y="1700808"/>
            <a:ext cx="8424936" cy="3456384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sk-SK" sz="2400" b="1" dirty="0" smtClean="0"/>
              <a:t>Zmluva </a:t>
            </a:r>
            <a:r>
              <a:rPr lang="sk-SK" sz="2400" b="1" dirty="0" err="1" smtClean="0"/>
              <a:t>Campus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Agreement</a:t>
            </a:r>
            <a:r>
              <a:rPr lang="sk-SK" sz="2400" b="1" dirty="0" smtClean="0"/>
              <a:t> </a:t>
            </a:r>
          </a:p>
          <a:p>
            <a:pPr algn="just"/>
            <a:r>
              <a:rPr lang="sk-SK" sz="2400" dirty="0" smtClean="0"/>
              <a:t>Balíček programov od Microsoft</a:t>
            </a:r>
          </a:p>
          <a:p>
            <a:pPr algn="just"/>
            <a:endParaRPr lang="sk-SK" sz="2400" dirty="0" smtClean="0"/>
          </a:p>
          <a:p>
            <a:pPr marL="109728" indent="0" algn="just">
              <a:buNone/>
            </a:pPr>
            <a:endParaRPr lang="sk-SK" sz="2400" dirty="0" smtClean="0"/>
          </a:p>
          <a:p>
            <a:pPr algn="just"/>
            <a:r>
              <a:rPr lang="sk-SK" sz="2400" dirty="0" smtClean="0"/>
              <a:t>Aktivácia klienta na </a:t>
            </a:r>
            <a:r>
              <a:rPr lang="sk-SK" sz="2400" dirty="0" err="1" smtClean="0"/>
              <a:t>iPad</a:t>
            </a:r>
            <a:r>
              <a:rPr lang="sk-SK" sz="2400" dirty="0" smtClean="0"/>
              <a:t>, </a:t>
            </a:r>
            <a:r>
              <a:rPr lang="sk-SK" sz="2400" dirty="0" err="1" smtClean="0"/>
              <a:t>iPhone</a:t>
            </a:r>
            <a:r>
              <a:rPr lang="sk-SK" sz="2400" dirty="0" smtClean="0"/>
              <a:t> a mobiloch s OS </a:t>
            </a:r>
            <a:r>
              <a:rPr lang="sk-SK" sz="2400" dirty="0" err="1" smtClean="0"/>
              <a:t>Android</a:t>
            </a:r>
            <a:endParaRPr lang="sk-SK" sz="2400" dirty="0" smtClean="0"/>
          </a:p>
          <a:p>
            <a:pPr algn="just"/>
            <a:r>
              <a:rPr lang="sk-SK" sz="2400" dirty="0" smtClean="0"/>
              <a:t>Inštalácia produktov na 5 zariadení </a:t>
            </a:r>
          </a:p>
          <a:p>
            <a:pPr algn="just"/>
            <a:r>
              <a:rPr lang="sk-SK" sz="2400" dirty="0" smtClean="0"/>
              <a:t>Postup registrácie a inštalácie</a:t>
            </a:r>
          </a:p>
          <a:p>
            <a:pPr lvl="1" algn="just"/>
            <a:r>
              <a:rPr lang="sk-SK" sz="2200" dirty="0"/>
              <a:t>http://www.truni.sk/sk/office-365-proplus</a:t>
            </a:r>
            <a:endParaRPr lang="sk-SK" sz="2200" dirty="0" smtClean="0"/>
          </a:p>
          <a:p>
            <a:pPr algn="just"/>
            <a:endParaRPr lang="sk-SK" sz="2400" dirty="0" smtClean="0"/>
          </a:p>
          <a:p>
            <a:pPr algn="just"/>
            <a:endParaRPr lang="sk-SK" sz="2400" dirty="0" smtClean="0"/>
          </a:p>
          <a:p>
            <a:pPr marL="109728" indent="0">
              <a:buNone/>
            </a:pPr>
            <a:endParaRPr lang="sk-SK" sz="2400" dirty="0"/>
          </a:p>
        </p:txBody>
      </p:sp>
      <p:sp>
        <p:nvSpPr>
          <p:cNvPr id="5" name="Obdĺžnik 4"/>
          <p:cNvSpPr/>
          <p:nvPr/>
        </p:nvSpPr>
        <p:spPr>
          <a:xfrm>
            <a:off x="0" y="4435114"/>
            <a:ext cx="9144000" cy="396044"/>
          </a:xfrm>
          <a:prstGeom prst="rect">
            <a:avLst/>
          </a:prstGeom>
          <a:solidFill>
            <a:schemeClr val="bg1">
              <a:lumMod val="65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Ovál 5"/>
          <p:cNvSpPr/>
          <p:nvPr/>
        </p:nvSpPr>
        <p:spPr>
          <a:xfrm>
            <a:off x="8244408" y="3785044"/>
            <a:ext cx="1403265" cy="1300140"/>
          </a:xfrm>
          <a:prstGeom prst="ellipse">
            <a:avLst/>
          </a:prstGeom>
          <a:solidFill>
            <a:schemeClr val="accent6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941168"/>
            <a:ext cx="6552728" cy="2226214"/>
          </a:xfrm>
          <a:prstGeom prst="rect">
            <a:avLst/>
          </a:prstGeom>
        </p:spPr>
      </p:pic>
      <p:pic>
        <p:nvPicPr>
          <p:cNvPr id="7" name="Obrázo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636912"/>
            <a:ext cx="4762500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2218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Počítačová a internetová bezpečnosť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223625" y="2083035"/>
            <a:ext cx="6668856" cy="4608576"/>
          </a:xfrm>
        </p:spPr>
        <p:txBody>
          <a:bodyPr>
            <a:normAutofit fontScale="92500" lnSpcReduction="1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sk-SK" dirty="0" smtClean="0"/>
              <a:t>Za váš PC, notebook, </a:t>
            </a:r>
            <a:r>
              <a:rPr lang="sk-SK" dirty="0" err="1" smtClean="0"/>
              <a:t>tablet</a:t>
            </a:r>
            <a:r>
              <a:rPr lang="sk-SK" dirty="0" smtClean="0"/>
              <a:t>, </a:t>
            </a:r>
            <a:r>
              <a:rPr lang="sk-SK" dirty="0" err="1" smtClean="0"/>
              <a:t>iPad</a:t>
            </a:r>
            <a:r>
              <a:rPr lang="sk-SK" dirty="0" smtClean="0"/>
              <a:t> máte osobnú zodpovednosť.</a:t>
            </a:r>
          </a:p>
          <a:p>
            <a:pPr marL="624078" indent="-514350">
              <a:buFont typeface="+mj-lt"/>
              <a:buAutoNum type="arabicPeriod"/>
            </a:pPr>
            <a:r>
              <a:rPr lang="sk-SK" dirty="0" smtClean="0"/>
              <a:t>Aktualizujte </a:t>
            </a:r>
            <a:r>
              <a:rPr lang="sk-SK" dirty="0"/>
              <a:t>softvér (OS, </a:t>
            </a:r>
            <a:r>
              <a:rPr lang="sk-SK" dirty="0" err="1"/>
              <a:t>antivir</a:t>
            </a:r>
            <a:r>
              <a:rPr lang="sk-SK" dirty="0"/>
              <a:t>, </a:t>
            </a:r>
            <a:r>
              <a:rPr lang="sk-SK" dirty="0" err="1"/>
              <a:t>browser</a:t>
            </a:r>
            <a:r>
              <a:rPr lang="sk-SK" dirty="0" smtClean="0"/>
              <a:t>).</a:t>
            </a:r>
            <a:endParaRPr lang="sk-SK" dirty="0"/>
          </a:p>
          <a:p>
            <a:pPr marL="624078" indent="-514350">
              <a:buFont typeface="+mj-lt"/>
              <a:buAutoNum type="arabicPeriod"/>
            </a:pPr>
            <a:r>
              <a:rPr lang="sk-SK" dirty="0" smtClean="0"/>
              <a:t>Rešpektujte pravidlá prístupu k poskytovaným službám.</a:t>
            </a:r>
          </a:p>
          <a:p>
            <a:pPr marL="624078" indent="-514350">
              <a:buFont typeface="+mj-lt"/>
              <a:buAutoNum type="arabicPeriod"/>
            </a:pPr>
            <a:r>
              <a:rPr lang="sk-SK" dirty="0" smtClean="0"/>
              <a:t>Meňte si pravidelne svoje heslo.</a:t>
            </a:r>
          </a:p>
          <a:p>
            <a:pPr marL="624078" indent="-514350">
              <a:buFont typeface="+mj-lt"/>
              <a:buAutoNum type="arabicPeriod"/>
            </a:pPr>
            <a:r>
              <a:rPr lang="sk-SK" dirty="0" smtClean="0"/>
              <a:t>Nepoužívajte automatizované uloženie </a:t>
            </a:r>
            <a:r>
              <a:rPr lang="sk-SK" smtClean="0"/>
              <a:t>hesla.</a:t>
            </a:r>
          </a:p>
          <a:p>
            <a:pPr marL="624078" indent="-514350">
              <a:buFont typeface="+mj-lt"/>
              <a:buAutoNum type="arabicPeriod"/>
            </a:pPr>
            <a:r>
              <a:rPr lang="sk-SK"/>
              <a:t>Zvažujte vždy obsah, ktorý zverejňujete na webe (</a:t>
            </a:r>
            <a:r>
              <a:rPr lang="sk-SK" i="1"/>
              <a:t>čo tam dáte, to tam zostane</a:t>
            </a:r>
            <a:r>
              <a:rPr lang="sk-SK" smtClean="0"/>
              <a:t>).</a:t>
            </a:r>
            <a:endParaRPr lang="sk-SK" dirty="0" smtClean="0"/>
          </a:p>
        </p:txBody>
      </p:sp>
      <p:pic>
        <p:nvPicPr>
          <p:cNvPr id="3074" name="Picture 2" descr="http://www.ask-the-computer-doc.com/images/internet-securit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41" r="15233"/>
          <a:stretch/>
        </p:blipFill>
        <p:spPr bwMode="auto">
          <a:xfrm>
            <a:off x="-36512" y="1916647"/>
            <a:ext cx="2260137" cy="4941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ĺžnik 4"/>
          <p:cNvSpPr/>
          <p:nvPr/>
        </p:nvSpPr>
        <p:spPr>
          <a:xfrm>
            <a:off x="-36512" y="1718625"/>
            <a:ext cx="2260137" cy="396044"/>
          </a:xfrm>
          <a:prstGeom prst="rect">
            <a:avLst/>
          </a:prstGeom>
          <a:solidFill>
            <a:schemeClr val="bg1">
              <a:lumMod val="65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Ovál 5"/>
          <p:cNvSpPr/>
          <p:nvPr/>
        </p:nvSpPr>
        <p:spPr>
          <a:xfrm>
            <a:off x="-396552" y="1383962"/>
            <a:ext cx="1149872" cy="1065369"/>
          </a:xfrm>
          <a:prstGeom prst="ellipse">
            <a:avLst/>
          </a:prstGeom>
          <a:solidFill>
            <a:schemeClr val="accent6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141359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7802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Počítačová a internetová bezpečnosť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223624" y="2249424"/>
            <a:ext cx="7028896" cy="4491944"/>
          </a:xfrm>
        </p:spPr>
        <p:txBody>
          <a:bodyPr>
            <a:normAutofit fontScale="92500" lnSpcReduction="10000"/>
          </a:bodyPr>
          <a:lstStyle/>
          <a:p>
            <a:pPr marL="624078" indent="-514350">
              <a:spcAft>
                <a:spcPts val="600"/>
              </a:spcAft>
              <a:buFont typeface="+mj-lt"/>
              <a:buAutoNum type="arabicPeriod" startAt="7"/>
            </a:pPr>
            <a:r>
              <a:rPr lang="sk-SK" dirty="0">
                <a:solidFill>
                  <a:srgbClr val="FF0000"/>
                </a:solidFill>
              </a:rPr>
              <a:t>Nikdy nezadávajte svoje prihlasovacie údaje do neznámych web stránok ani ich neposielajte </a:t>
            </a:r>
            <a:r>
              <a:rPr lang="sk-SK" dirty="0" smtClean="0">
                <a:solidFill>
                  <a:srgbClr val="FF0000"/>
                </a:solidFill>
              </a:rPr>
              <a:t>e-mailom</a:t>
            </a:r>
            <a:r>
              <a:rPr lang="sk-SK" dirty="0"/>
              <a:t>. </a:t>
            </a:r>
            <a:r>
              <a:rPr lang="sk-SK" dirty="0" smtClean="0"/>
              <a:t>CIS TU nepotrebuje </a:t>
            </a:r>
            <a:r>
              <a:rPr lang="sk-SK" dirty="0"/>
              <a:t>vaše prihlasovacie údaje. </a:t>
            </a:r>
            <a:r>
              <a:rPr lang="sk-SK" dirty="0" smtClean="0"/>
              <a:t>(</a:t>
            </a:r>
            <a:r>
              <a:rPr lang="sk-SK" dirty="0" err="1"/>
              <a:t>Phishing</a:t>
            </a:r>
            <a:r>
              <a:rPr lang="sk-SK" dirty="0"/>
              <a:t> </a:t>
            </a:r>
            <a:r>
              <a:rPr lang="sk-SK" dirty="0" smtClean="0"/>
              <a:t>útok)</a:t>
            </a:r>
          </a:p>
          <a:p>
            <a:pPr marL="624078" indent="-514350">
              <a:spcAft>
                <a:spcPts val="600"/>
              </a:spcAft>
              <a:buFont typeface="+mj-lt"/>
              <a:buAutoNum type="arabicPeriod" startAt="7"/>
            </a:pPr>
            <a:r>
              <a:rPr lang="sk-SK" dirty="0" smtClean="0"/>
              <a:t>Nereflektujte na neznámych používateľov.</a:t>
            </a:r>
          </a:p>
          <a:p>
            <a:pPr marL="624078" indent="-514350">
              <a:spcAft>
                <a:spcPts val="600"/>
              </a:spcAft>
              <a:buFont typeface="+mj-lt"/>
              <a:buAutoNum type="arabicPeriod" startAt="7"/>
            </a:pPr>
            <a:r>
              <a:rPr lang="sk-SK" dirty="0" smtClean="0"/>
              <a:t>Nepoužívajte cudzie pamäťové médiá.</a:t>
            </a:r>
          </a:p>
          <a:p>
            <a:pPr marL="624078" indent="-514350">
              <a:spcAft>
                <a:spcPts val="600"/>
              </a:spcAft>
              <a:buFont typeface="+mj-lt"/>
              <a:buAutoNum type="arabicPeriod" startAt="7"/>
            </a:pPr>
            <a:r>
              <a:rPr lang="sk-SK" dirty="0" smtClean="0"/>
              <a:t>Nedôverujte slepo svojim kamarátom.</a:t>
            </a:r>
          </a:p>
          <a:p>
            <a:pPr marL="624078" indent="-514350">
              <a:spcAft>
                <a:spcPts val="600"/>
              </a:spcAft>
              <a:buFont typeface="+mj-lt"/>
              <a:buAutoNum type="arabicPeriod" startAt="7"/>
            </a:pPr>
            <a:r>
              <a:rPr lang="sk-SK" dirty="0" smtClean="0"/>
              <a:t>Používajte zdravý rozum (</a:t>
            </a:r>
            <a:r>
              <a:rPr lang="sk-SK" i="1" dirty="0" smtClean="0"/>
              <a:t>čo je lákavé,  je podvod</a:t>
            </a:r>
            <a:r>
              <a:rPr lang="sk-SK" dirty="0" smtClean="0"/>
              <a:t>)</a:t>
            </a:r>
          </a:p>
          <a:p>
            <a:pPr marL="109728" indent="0">
              <a:buNone/>
            </a:pPr>
            <a:endParaRPr lang="sk-SK" dirty="0"/>
          </a:p>
        </p:txBody>
      </p:sp>
      <p:pic>
        <p:nvPicPr>
          <p:cNvPr id="4098" name="Picture 2" descr="http://us.123rf.com/400wm/400/400/mitarart/mitarart0811/mitarart081100036/3839738-internet-security-concept-by-chain-keyboard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8" r="27256"/>
          <a:stretch/>
        </p:blipFill>
        <p:spPr bwMode="auto">
          <a:xfrm>
            <a:off x="1" y="1916646"/>
            <a:ext cx="2223624" cy="4942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ĺžnik 4"/>
          <p:cNvSpPr/>
          <p:nvPr/>
        </p:nvSpPr>
        <p:spPr>
          <a:xfrm>
            <a:off x="-36512" y="1718625"/>
            <a:ext cx="2260137" cy="396044"/>
          </a:xfrm>
          <a:prstGeom prst="rect">
            <a:avLst/>
          </a:prstGeom>
          <a:solidFill>
            <a:schemeClr val="bg1">
              <a:lumMod val="65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Ovál 5"/>
          <p:cNvSpPr/>
          <p:nvPr/>
        </p:nvSpPr>
        <p:spPr>
          <a:xfrm>
            <a:off x="-396552" y="1383962"/>
            <a:ext cx="1149872" cy="1065369"/>
          </a:xfrm>
          <a:prstGeom prst="ellipse">
            <a:avLst/>
          </a:prstGeom>
          <a:solidFill>
            <a:schemeClr val="accent6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596748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 descr="http://scr.templates.com/screenshots/wallpapers/a-free-wallpaper-showing-the-rubik-s-cube-with-internet-explorer-sign-on-its-front-side-.0.3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55" t="8825" r="6572" b="9438"/>
          <a:stretch/>
        </p:blipFill>
        <p:spPr bwMode="auto">
          <a:xfrm>
            <a:off x="1475656" y="1412776"/>
            <a:ext cx="6480720" cy="4903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94048"/>
            <a:ext cx="8229600" cy="1066800"/>
          </a:xfrm>
        </p:spPr>
        <p:txBody>
          <a:bodyPr/>
          <a:lstStyle/>
          <a:p>
            <a:r>
              <a:rPr lang="sk-SK" dirty="0" smtClean="0"/>
              <a:t>Ďakujem za pozornosť !</a:t>
            </a:r>
            <a:endParaRPr lang="sk-SK" dirty="0"/>
          </a:p>
        </p:txBody>
      </p:sp>
      <p:pic>
        <p:nvPicPr>
          <p:cNvPr id="5130" name="Picture 10" descr="https://blogs.glowscotland.org.uk/ea/Doonlibrary/files/2013/08/Facebook-logo-1817834_pn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5953191"/>
            <a:ext cx="1358760" cy="904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057600" y="6137856"/>
            <a:ext cx="5050904" cy="675520"/>
          </a:xfrm>
        </p:spPr>
        <p:txBody>
          <a:bodyPr/>
          <a:lstStyle/>
          <a:p>
            <a:pPr marL="109728" indent="0">
              <a:buNone/>
            </a:pPr>
            <a:r>
              <a:rPr lang="sk-SK" dirty="0" smtClean="0"/>
              <a:t>Trnavská univerzita v Trnave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475596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mtClean="0"/>
              <a:t>Univerzitné informačné systémy na TU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mtClean="0"/>
              <a:t>UIS integrované do IDM</a:t>
            </a:r>
            <a:endParaRPr lang="sk-SK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sk-SK" smtClean="0"/>
              <a:t>UIS neintegrované do IDM</a:t>
            </a:r>
            <a:endParaRPr lang="sk-SK"/>
          </a:p>
        </p:txBody>
      </p:sp>
      <p:graphicFrame>
        <p:nvGraphicFramePr>
          <p:cNvPr id="12" name="Zástupný symbol obsahu 11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4050865819"/>
              </p:ext>
            </p:extLst>
          </p:nvPr>
        </p:nvGraphicFramePr>
        <p:xfrm>
          <a:off x="381000" y="2708275"/>
          <a:ext cx="4041775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3" name="Zástupný symbol obsahu 12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381197646"/>
              </p:ext>
            </p:extLst>
          </p:nvPr>
        </p:nvGraphicFramePr>
        <p:xfrm>
          <a:off x="4718050" y="2708275"/>
          <a:ext cx="4041775" cy="38890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4943843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Graphic spid="13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k-SK" smtClean="0"/>
              <a:t>Informačné systémy </a:t>
            </a:r>
            <a:r>
              <a:rPr lang="sk-SK" b="1" smtClean="0"/>
              <a:t>integrované do IDM</a:t>
            </a:r>
            <a:r>
              <a:rPr lang="sk-SK" smtClean="0"/>
              <a:t> – koncepcia prihlasovania</a:t>
            </a:r>
            <a:endParaRPr lang="sk-SK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3496677"/>
              </p:ext>
            </p:extLst>
          </p:nvPr>
        </p:nvGraphicFramePr>
        <p:xfrm>
          <a:off x="457200" y="2249424"/>
          <a:ext cx="8229600" cy="432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BlokTextu 4"/>
          <p:cNvSpPr txBox="1"/>
          <p:nvPr/>
        </p:nvSpPr>
        <p:spPr>
          <a:xfrm>
            <a:off x="6012160" y="2276872"/>
            <a:ext cx="2664296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b="1" smtClean="0"/>
              <a:t>Prihlasovacie údaje:</a:t>
            </a:r>
          </a:p>
          <a:p>
            <a:pPr marL="285750" indent="-285750">
              <a:buFontTx/>
              <a:buChar char="-"/>
            </a:pPr>
            <a:r>
              <a:rPr lang="sk-SK" sz="1600" smtClean="0"/>
              <a:t>TUID</a:t>
            </a:r>
          </a:p>
          <a:p>
            <a:pPr marL="742950" lvl="1" indent="-285750">
              <a:buFontTx/>
              <a:buChar char="-"/>
            </a:pPr>
            <a:r>
              <a:rPr lang="sk-SK" sz="1200" smtClean="0"/>
              <a:t>nachádza sa na preukaze študenta</a:t>
            </a:r>
          </a:p>
          <a:p>
            <a:pPr marL="742950" lvl="1" indent="-285750">
              <a:buFontTx/>
              <a:buChar char="-"/>
            </a:pPr>
            <a:r>
              <a:rPr lang="sk-SK" sz="1200" smtClean="0"/>
              <a:t>možno ho vyhľadať na stránke </a:t>
            </a:r>
            <a:r>
              <a:rPr lang="sk-SK" sz="1200">
                <a:hlinkClick r:id="rId7"/>
              </a:rPr>
              <a:t>http://</a:t>
            </a:r>
            <a:r>
              <a:rPr lang="sk-SK" sz="1200" smtClean="0">
                <a:hlinkClick r:id="rId7"/>
              </a:rPr>
              <a:t>www.truni.sk/zistenie-tuid</a:t>
            </a:r>
            <a:endParaRPr lang="sk-SK" sz="1200" smtClean="0"/>
          </a:p>
          <a:p>
            <a:pPr marL="285750" indent="-285750">
              <a:buFontTx/>
              <a:buChar char="-"/>
            </a:pPr>
            <a:r>
              <a:rPr lang="sk-SK" sz="1600" err="1" smtClean="0"/>
              <a:t>inicializačné</a:t>
            </a:r>
            <a:r>
              <a:rPr lang="sk-SK" sz="1600" smtClean="0"/>
              <a:t> heslo rodné číslo bez lomky</a:t>
            </a:r>
            <a:endParaRPr lang="sk-SK" sz="1600"/>
          </a:p>
        </p:txBody>
      </p:sp>
      <p:sp>
        <p:nvSpPr>
          <p:cNvPr id="6" name="BlokTextu 5"/>
          <p:cNvSpPr txBox="1"/>
          <p:nvPr/>
        </p:nvSpPr>
        <p:spPr>
          <a:xfrm>
            <a:off x="539552" y="2276871"/>
            <a:ext cx="2592288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smtClean="0"/>
              <a:t>Pred prvým prihlásením do systémov je treba prejsť „</a:t>
            </a:r>
            <a:r>
              <a:rPr lang="sk-SK" sz="1400" b="1" smtClean="0"/>
              <a:t>vstupnou bránou</a:t>
            </a:r>
            <a:r>
              <a:rPr lang="sk-SK" sz="1400" smtClean="0"/>
              <a:t>“ </a:t>
            </a:r>
            <a:r>
              <a:rPr lang="sk-SK" sz="1400" b="1" smtClean="0"/>
              <a:t>–</a:t>
            </a:r>
            <a:r>
              <a:rPr lang="sk-SK" sz="1400" smtClean="0"/>
              <a:t> </a:t>
            </a:r>
            <a:r>
              <a:rPr lang="sk-SK" sz="1400" b="1" smtClean="0"/>
              <a:t>portálom</a:t>
            </a:r>
            <a:r>
              <a:rPr lang="sk-SK" sz="1400" smtClean="0"/>
              <a:t> a vykonať:</a:t>
            </a:r>
          </a:p>
          <a:p>
            <a:pPr marL="228600" indent="-228600">
              <a:buAutoNum type="arabicPeriod"/>
            </a:pPr>
            <a:r>
              <a:rPr lang="sk-SK" sz="1200" smtClean="0"/>
              <a:t>zmenu hesla,</a:t>
            </a:r>
          </a:p>
          <a:p>
            <a:pPr marL="228600" indent="-228600">
              <a:buAutoNum type="arabicPeriod"/>
            </a:pPr>
            <a:r>
              <a:rPr lang="sk-SK" sz="1200" smtClean="0"/>
              <a:t>zadať kontrolné otázky a odpovede,</a:t>
            </a:r>
          </a:p>
          <a:p>
            <a:pPr marL="228600" indent="-228600">
              <a:buAutoNum type="arabicPeriod"/>
            </a:pPr>
            <a:r>
              <a:rPr lang="sk-SK" sz="1200" smtClean="0"/>
              <a:t>zadať (aktualizovať) kontaktné údaje – súkromná mailová adresa je povinná.</a:t>
            </a:r>
          </a:p>
          <a:p>
            <a:endParaRPr lang="sk-SK" sz="1400"/>
          </a:p>
        </p:txBody>
      </p:sp>
    </p:spTree>
    <p:extLst>
      <p:ext uri="{BB962C8B-B14F-4D97-AF65-F5344CB8AC3E}">
        <p14:creationId xmlns:p14="http://schemas.microsoft.com/office/powerpoint/2010/main" val="33632506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mtClean="0"/>
              <a:t>Portál pre správu používateľského účtu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441680"/>
          </a:xfrm>
        </p:spPr>
        <p:txBody>
          <a:bodyPr>
            <a:normAutofit fontScale="55000" lnSpcReduction="20000"/>
          </a:bodyPr>
          <a:lstStyle/>
          <a:p>
            <a:r>
              <a:rPr lang="sk-SK" dirty="0" smtClean="0"/>
              <a:t>informácie na stránke </a:t>
            </a:r>
            <a:r>
              <a:rPr lang="sk-SK" dirty="0" smtClean="0">
                <a:hlinkClick r:id="rId2"/>
              </a:rPr>
              <a:t>http</a:t>
            </a:r>
            <a:r>
              <a:rPr lang="sk-SK" smtClean="0">
                <a:hlinkClick r:id="rId2"/>
              </a:rPr>
              <a:t>://www.truni.sk/postup-pre-pracu-s-portalom-na-spravu-pouzivatelskeho-uctu</a:t>
            </a:r>
            <a:endParaRPr lang="sk-SK" dirty="0" smtClean="0"/>
          </a:p>
          <a:p>
            <a:r>
              <a:rPr lang="sk-SK" dirty="0" smtClean="0"/>
              <a:t> (inštruktážne videá na stránke </a:t>
            </a:r>
            <a:r>
              <a:rPr lang="sk-SK" dirty="0" smtClean="0">
                <a:hlinkClick r:id="rId3"/>
              </a:rPr>
              <a:t>http</a:t>
            </a:r>
            <a:r>
              <a:rPr lang="sk-SK" smtClean="0">
                <a:hlinkClick r:id="rId3"/>
              </a:rPr>
              <a:t>://www.truni.sk/videonavody</a:t>
            </a:r>
            <a:r>
              <a:rPr lang="sk-SK" smtClean="0"/>
              <a:t> </a:t>
            </a:r>
            <a:endParaRPr lang="sk-SK" dirty="0" smtClean="0"/>
          </a:p>
          <a:p>
            <a:r>
              <a:rPr lang="sk-SK" dirty="0" smtClean="0"/>
              <a:t>prihlásenie </a:t>
            </a:r>
            <a:r>
              <a:rPr lang="sk-SK" dirty="0"/>
              <a:t>na stránke </a:t>
            </a:r>
            <a:r>
              <a:rPr lang="sk-SK" dirty="0">
                <a:hlinkClick r:id="rId4"/>
              </a:rPr>
              <a:t>https://</a:t>
            </a:r>
            <a:r>
              <a:rPr lang="sk-SK" dirty="0" smtClean="0">
                <a:hlinkClick r:id="rId4"/>
              </a:rPr>
              <a:t>idmportal.truni.sk</a:t>
            </a:r>
            <a:endParaRPr lang="sk-SK" dirty="0" smtClean="0"/>
          </a:p>
          <a:p>
            <a:r>
              <a:rPr lang="sk-SK" dirty="0" smtClean="0"/>
              <a:t>„vstupná brána“ pre prihlásenie do všetkých systémov, ktoré sú integrované do IDM (v súčasnosti  MAIS, ZIMBRA2, </a:t>
            </a:r>
            <a:r>
              <a:rPr lang="sk-SK" dirty="0" err="1" smtClean="0"/>
              <a:t>SunRay</a:t>
            </a:r>
            <a:r>
              <a:rPr lang="sk-SK" dirty="0" smtClean="0"/>
              <a:t> terminály, PC v učebniach, EZP</a:t>
            </a:r>
            <a:r>
              <a:rPr lang="sk-SK" smtClean="0"/>
              <a:t>, postupne </a:t>
            </a:r>
            <a:r>
              <a:rPr lang="sk-SK" dirty="0" smtClean="0"/>
              <a:t>budú pribúdať ďalšie)</a:t>
            </a:r>
          </a:p>
          <a:p>
            <a:endParaRPr lang="sk-SK" dirty="0" smtClean="0"/>
          </a:p>
          <a:p>
            <a:r>
              <a:rPr lang="sk-SK" dirty="0" smtClean="0">
                <a:solidFill>
                  <a:srgbClr val="FF0000"/>
                </a:solidFill>
              </a:rPr>
              <a:t>úkony povinné pri prvom prihlásení je potrebné absolvovať </a:t>
            </a:r>
            <a:r>
              <a:rPr lang="sk-SK" b="1" smtClean="0">
                <a:solidFill>
                  <a:srgbClr val="FF0000"/>
                </a:solidFill>
              </a:rPr>
              <a:t>iba raz </a:t>
            </a:r>
          </a:p>
          <a:p>
            <a:r>
              <a:rPr lang="sk-SK" sz="2700" smtClean="0"/>
              <a:t>podrobný </a:t>
            </a:r>
            <a:r>
              <a:rPr lang="sk-SK" sz="2700"/>
              <a:t>návod - </a:t>
            </a:r>
            <a:r>
              <a:rPr lang="sk-SK" sz="2700">
                <a:hlinkClick r:id="rId5"/>
              </a:rPr>
              <a:t>http://</a:t>
            </a:r>
            <a:r>
              <a:rPr lang="sk-SK" sz="2700" smtClean="0">
                <a:hlinkClick r:id="rId5"/>
              </a:rPr>
              <a:t>www.truni.sk/sk/ako-sa-prihlasit-do-systemu-integrovaneho-v-IDM</a:t>
            </a:r>
            <a:endParaRPr lang="sk-SK" sz="2700" smtClean="0"/>
          </a:p>
          <a:p>
            <a:pPr marL="109728" indent="0">
              <a:buNone/>
            </a:pPr>
            <a:endParaRPr lang="sk-SK" sz="2700" dirty="0"/>
          </a:p>
          <a:p>
            <a:endParaRPr lang="sk-SK" b="1" dirty="0" smtClean="0">
              <a:solidFill>
                <a:srgbClr val="FF0000"/>
              </a:solidFill>
            </a:endParaRPr>
          </a:p>
          <a:p>
            <a:r>
              <a:rPr lang="sk-SK" dirty="0" smtClean="0"/>
              <a:t>následne portál použijete iba v nasledujúcich prípadoch:</a:t>
            </a:r>
          </a:p>
          <a:p>
            <a:pPr marL="925830" lvl="1" indent="-514350">
              <a:buFont typeface="+mj-lt"/>
              <a:buAutoNum type="arabicPeriod"/>
            </a:pPr>
            <a:r>
              <a:rPr lang="sk-SK" b="1" dirty="0" smtClean="0">
                <a:solidFill>
                  <a:srgbClr val="FF0000"/>
                </a:solidFill>
              </a:rPr>
              <a:t>zabudli ste heslo </a:t>
            </a:r>
            <a:r>
              <a:rPr lang="sk-SK" dirty="0" smtClean="0"/>
              <a:t>a chcete si ho obnoviť (</a:t>
            </a:r>
            <a:r>
              <a:rPr lang="sk-SK" b="1" dirty="0" smtClean="0"/>
              <a:t>musíte vedieť odpovede na kontrolné otázky</a:t>
            </a:r>
            <a:r>
              <a:rPr lang="sk-SK" dirty="0" smtClean="0"/>
              <a:t>),</a:t>
            </a:r>
          </a:p>
          <a:p>
            <a:pPr marL="925830" lvl="1" indent="-514350">
              <a:buFont typeface="+mj-lt"/>
              <a:buAutoNum type="arabicPeriod"/>
            </a:pPr>
            <a:r>
              <a:rPr lang="sk-SK" b="1" dirty="0" smtClean="0">
                <a:solidFill>
                  <a:srgbClr val="FF0000"/>
                </a:solidFill>
              </a:rPr>
              <a:t>chcete si zmeniť heslo </a:t>
            </a:r>
            <a:r>
              <a:rPr lang="sk-SK" dirty="0" smtClean="0"/>
              <a:t>v ktoromkoľvek systéme, ktorý je súčasťou IDM – heslo sa mení prostredníctvom portálu vo všetkých systémoch naraz,</a:t>
            </a:r>
          </a:p>
          <a:p>
            <a:pPr marL="925830" lvl="1" indent="-514350">
              <a:buFont typeface="+mj-lt"/>
              <a:buAutoNum type="arabicPeriod"/>
            </a:pPr>
            <a:r>
              <a:rPr lang="sk-SK" b="1" dirty="0" smtClean="0">
                <a:solidFill>
                  <a:srgbClr val="FF0000"/>
                </a:solidFill>
              </a:rPr>
              <a:t>zabudli ste kontrolné otázky a odpovede </a:t>
            </a:r>
            <a:r>
              <a:rPr lang="sk-SK" dirty="0" smtClean="0"/>
              <a:t>a chcete si nastaviť nové,</a:t>
            </a:r>
          </a:p>
          <a:p>
            <a:pPr marL="925830" lvl="1" indent="-514350">
              <a:buFont typeface="+mj-lt"/>
              <a:buAutoNum type="arabicPeriod"/>
            </a:pPr>
            <a:r>
              <a:rPr lang="sk-SK" b="1" dirty="0" smtClean="0">
                <a:solidFill>
                  <a:srgbClr val="FF0000"/>
                </a:solidFill>
              </a:rPr>
              <a:t>zmenili sa vaše kontaktné </a:t>
            </a:r>
            <a:r>
              <a:rPr lang="sk-SK" b="1" smtClean="0">
                <a:solidFill>
                  <a:srgbClr val="FF0000"/>
                </a:solidFill>
              </a:rPr>
              <a:t>údaje </a:t>
            </a:r>
            <a:r>
              <a:rPr lang="sk-SK"/>
              <a:t>(</a:t>
            </a:r>
            <a:r>
              <a:rPr lang="sk-SK" smtClean="0"/>
              <a:t>mailová </a:t>
            </a:r>
            <a:r>
              <a:rPr lang="sk-SK" dirty="0" smtClean="0"/>
              <a:t>adresa, telefónne číslo) a chcete ich aktualizovať.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39926349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mtClean="0"/>
              <a:t>MAIS –akademický informačný systém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sz="2600">
                <a:solidFill>
                  <a:schemeClr val="accent2"/>
                </a:solidFill>
              </a:rPr>
              <a:t>M</a:t>
            </a:r>
            <a:r>
              <a:rPr lang="sk-SK"/>
              <a:t>odulárny  </a:t>
            </a:r>
            <a:r>
              <a:rPr lang="sk-SK" sz="2600">
                <a:solidFill>
                  <a:schemeClr val="accent2"/>
                </a:solidFill>
              </a:rPr>
              <a:t>A</a:t>
            </a:r>
            <a:r>
              <a:rPr lang="sk-SK"/>
              <a:t>kademický  </a:t>
            </a:r>
            <a:r>
              <a:rPr lang="sk-SK" sz="2600">
                <a:solidFill>
                  <a:schemeClr val="accent2"/>
                </a:solidFill>
              </a:rPr>
              <a:t>I</a:t>
            </a:r>
            <a:r>
              <a:rPr lang="sk-SK"/>
              <a:t>nformačný  </a:t>
            </a:r>
            <a:r>
              <a:rPr lang="sk-SK" sz="2600">
                <a:solidFill>
                  <a:schemeClr val="accent2"/>
                </a:solidFill>
              </a:rPr>
              <a:t>S</a:t>
            </a:r>
            <a:r>
              <a:rPr lang="sk-SK"/>
              <a:t>ystém  na riadenie študijnej a pedagogickej </a:t>
            </a:r>
            <a:r>
              <a:rPr lang="sk-SK" smtClean="0"/>
              <a:t>agendy</a:t>
            </a:r>
          </a:p>
          <a:p>
            <a:endParaRPr lang="sk-SK" smtClean="0"/>
          </a:p>
          <a:p>
            <a:r>
              <a:rPr lang="sk-SK" smtClean="0"/>
              <a:t>informácie na stránke </a:t>
            </a:r>
            <a:r>
              <a:rPr lang="sk-SK">
                <a:hlinkClick r:id="rId2"/>
              </a:rPr>
              <a:t>http://</a:t>
            </a:r>
            <a:r>
              <a:rPr lang="sk-SK" smtClean="0">
                <a:hlinkClick r:id="rId2"/>
              </a:rPr>
              <a:t>www.truni.sk/mais</a:t>
            </a:r>
            <a:endParaRPr lang="sk-SK" smtClean="0"/>
          </a:p>
          <a:p>
            <a:r>
              <a:rPr lang="sk-SK" b="1"/>
              <a:t>prihlásenie </a:t>
            </a:r>
            <a:r>
              <a:rPr lang="sk-SK"/>
              <a:t>na stránke </a:t>
            </a:r>
            <a:r>
              <a:rPr lang="sk-SK">
                <a:hlinkClick r:id="rId3"/>
              </a:rPr>
              <a:t>https://</a:t>
            </a:r>
            <a:r>
              <a:rPr lang="sk-SK" smtClean="0">
                <a:hlinkClick r:id="rId3"/>
              </a:rPr>
              <a:t>mais.truni.sk </a:t>
            </a:r>
            <a:endParaRPr lang="sk-SK" smtClean="0"/>
          </a:p>
          <a:p>
            <a:r>
              <a:rPr lang="sk-SK" smtClean="0"/>
              <a:t>v </a:t>
            </a:r>
            <a:r>
              <a:rPr lang="sk-SK"/>
              <a:t>rozhraní „Študent“  </a:t>
            </a:r>
            <a:r>
              <a:rPr lang="sk-SK" smtClean="0"/>
              <a:t>získavate prístup </a:t>
            </a:r>
            <a:r>
              <a:rPr lang="sk-SK"/>
              <a:t>k nasledujúcim funkcionalitám</a:t>
            </a:r>
            <a:r>
              <a:rPr lang="sk-SK" smtClean="0"/>
              <a:t>:</a:t>
            </a:r>
          </a:p>
          <a:p>
            <a:endParaRPr lang="sk-SK"/>
          </a:p>
          <a:p>
            <a:pPr lvl="1"/>
            <a:r>
              <a:rPr lang="sk-SK" err="1" smtClean="0"/>
              <a:t>predzápis</a:t>
            </a:r>
            <a:r>
              <a:rPr lang="sk-SK" smtClean="0"/>
              <a:t> </a:t>
            </a:r>
            <a:r>
              <a:rPr lang="sk-SK"/>
              <a:t>a zápis na predmety </a:t>
            </a:r>
            <a:r>
              <a:rPr lang="sk-SK" smtClean="0"/>
              <a:t>štúdia,</a:t>
            </a:r>
          </a:p>
          <a:p>
            <a:pPr lvl="1"/>
            <a:r>
              <a:rPr lang="sk-SK"/>
              <a:t>prihlasovanie na skúšky,</a:t>
            </a:r>
          </a:p>
          <a:p>
            <a:pPr lvl="1"/>
            <a:r>
              <a:rPr lang="sk-SK" smtClean="0"/>
              <a:t>karta </a:t>
            </a:r>
            <a:r>
              <a:rPr lang="sk-SK"/>
              <a:t>študenta - prehľad štúdií </a:t>
            </a:r>
            <a:r>
              <a:rPr lang="sk-SK" smtClean="0"/>
              <a:t>študenta,</a:t>
            </a:r>
            <a:endParaRPr lang="sk-SK"/>
          </a:p>
          <a:p>
            <a:pPr lvl="1"/>
            <a:r>
              <a:rPr lang="sk-SK" smtClean="0"/>
              <a:t>osobné </a:t>
            </a:r>
            <a:r>
              <a:rPr lang="sk-SK"/>
              <a:t>nastavenia </a:t>
            </a:r>
            <a:r>
              <a:rPr lang="sk-SK" smtClean="0"/>
              <a:t>(zobrazenie kontaktných údajov bez možnosti editácie </a:t>
            </a:r>
            <a:r>
              <a:rPr lang="sk-SK"/>
              <a:t>– mail, telefón, variabilné symboly pre </a:t>
            </a:r>
            <a:r>
              <a:rPr lang="sk-SK" smtClean="0"/>
              <a:t>platby),</a:t>
            </a:r>
            <a:endParaRPr lang="sk-SK"/>
          </a:p>
          <a:p>
            <a:pPr lvl="1"/>
            <a:r>
              <a:rPr lang="sk-SK" smtClean="0"/>
              <a:t>kontrola </a:t>
            </a:r>
            <a:r>
              <a:rPr lang="sk-SK"/>
              <a:t>poplatkov za </a:t>
            </a:r>
            <a:r>
              <a:rPr lang="sk-SK" smtClean="0"/>
              <a:t>štúdium,</a:t>
            </a:r>
            <a:endParaRPr lang="sk-SK"/>
          </a:p>
          <a:p>
            <a:pPr lvl="1"/>
            <a:r>
              <a:rPr lang="sk-SK" smtClean="0"/>
              <a:t>výber </a:t>
            </a:r>
            <a:r>
              <a:rPr lang="sk-SK"/>
              <a:t>záverečnej </a:t>
            </a:r>
            <a:r>
              <a:rPr lang="sk-SK" smtClean="0"/>
              <a:t>práce</a:t>
            </a:r>
            <a:r>
              <a:rPr lang="sk-SK"/>
              <a:t> </a:t>
            </a:r>
            <a:r>
              <a:rPr lang="sk-SK" smtClean="0"/>
              <a:t>a pod.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804833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smtClean="0"/>
              <a:t>Platobné údaje v MAIS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3195800"/>
          </a:xfrm>
        </p:spPr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Variabilný symbol </a:t>
            </a:r>
            <a:r>
              <a:rPr lang="sk-SK" b="1" dirty="0" smtClean="0"/>
              <a:t>(VS)</a:t>
            </a:r>
            <a:r>
              <a:rPr lang="sk-SK" dirty="0" smtClean="0"/>
              <a:t>– identifikuje platiteľa – študenta (v MAIS sú </a:t>
            </a:r>
            <a:r>
              <a:rPr lang="sk-SK" dirty="0" smtClean="0"/>
              <a:t>3 </a:t>
            </a:r>
            <a:r>
              <a:rPr lang="sk-SK" dirty="0" smtClean="0"/>
              <a:t>druhy VS)</a:t>
            </a:r>
          </a:p>
          <a:p>
            <a:r>
              <a:rPr lang="sk-SK" b="1" dirty="0" smtClean="0">
                <a:solidFill>
                  <a:srgbClr val="FF0000"/>
                </a:solidFill>
              </a:rPr>
              <a:t>Špecifický symbol </a:t>
            </a:r>
            <a:r>
              <a:rPr lang="sk-SK" b="1" dirty="0" smtClean="0"/>
              <a:t>(ŠS)</a:t>
            </a:r>
            <a:r>
              <a:rPr lang="sk-SK" dirty="0" smtClean="0"/>
              <a:t>– identifikuje druh platby (poplatku – číselník poplatkov)</a:t>
            </a:r>
            <a:endParaRPr lang="sk-SK" dirty="0"/>
          </a:p>
        </p:txBody>
      </p:sp>
      <p:graphicFrame>
        <p:nvGraphicFramePr>
          <p:cNvPr id="6" name="Zástupný symbol obsahu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43123105"/>
              </p:ext>
            </p:extLst>
          </p:nvPr>
        </p:nvGraphicFramePr>
        <p:xfrm>
          <a:off x="4716016" y="2204864"/>
          <a:ext cx="4038600" cy="2448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BlokTextu 3"/>
          <p:cNvSpPr txBox="1"/>
          <p:nvPr/>
        </p:nvSpPr>
        <p:spPr>
          <a:xfrm>
            <a:off x="4499992" y="4581128"/>
            <a:ext cx="15841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k-SK" sz="1100" dirty="0"/>
              <a:t>Pre platby, ktoré platí študent </a:t>
            </a:r>
            <a:r>
              <a:rPr lang="sk-SK" sz="1100" b="1" dirty="0"/>
              <a:t>iba raz</a:t>
            </a:r>
            <a:r>
              <a:rPr lang="sk-SK" sz="1100" dirty="0"/>
              <a:t>, bez ohľadu na počet štúdií</a:t>
            </a:r>
          </a:p>
          <a:p>
            <a:pPr lvl="0"/>
            <a:r>
              <a:rPr lang="sk-SK" sz="1100" dirty="0"/>
              <a:t>Napr. </a:t>
            </a:r>
            <a:r>
              <a:rPr lang="sk-SK" sz="1100" dirty="0">
                <a:solidFill>
                  <a:srgbClr val="FF0000"/>
                </a:solidFill>
              </a:rPr>
              <a:t>platba za </a:t>
            </a:r>
            <a:r>
              <a:rPr lang="sk-SK" sz="1100" dirty="0" err="1">
                <a:solidFill>
                  <a:srgbClr val="FF0000"/>
                </a:solidFill>
              </a:rPr>
              <a:t>prolongačnú</a:t>
            </a:r>
            <a:r>
              <a:rPr lang="sk-SK" sz="1100" dirty="0">
                <a:solidFill>
                  <a:srgbClr val="FF0000"/>
                </a:solidFill>
              </a:rPr>
              <a:t> známku</a:t>
            </a:r>
            <a:r>
              <a:rPr lang="sk-SK" sz="1100" dirty="0"/>
              <a:t>, </a:t>
            </a:r>
            <a:r>
              <a:rPr lang="sk-SK" sz="1100" dirty="0" smtClean="0"/>
              <a:t>obnova hesla.</a:t>
            </a:r>
            <a:endParaRPr lang="sk-SK" sz="1100" dirty="0"/>
          </a:p>
          <a:p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6016383" y="4586694"/>
            <a:ext cx="1584176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k-SK" sz="1100"/>
              <a:t>Pre platby, ktoré platí študent </a:t>
            </a:r>
            <a:r>
              <a:rPr lang="sk-SK" sz="1100" b="1" smtClean="0"/>
              <a:t>za každé štúdium</a:t>
            </a:r>
            <a:endParaRPr lang="sk-SK" sz="1100"/>
          </a:p>
          <a:p>
            <a:pPr lvl="0"/>
            <a:r>
              <a:rPr lang="sk-SK" sz="1100" smtClean="0"/>
              <a:t>Napr. školné, poplatok za diplom, ...</a:t>
            </a:r>
            <a:endParaRPr lang="sk-SK" sz="1100"/>
          </a:p>
          <a:p>
            <a:endParaRPr lang="sk-SK"/>
          </a:p>
        </p:txBody>
      </p:sp>
      <p:sp>
        <p:nvSpPr>
          <p:cNvPr id="8" name="BlokTextu 7"/>
          <p:cNvSpPr txBox="1"/>
          <p:nvPr/>
        </p:nvSpPr>
        <p:spPr>
          <a:xfrm>
            <a:off x="7452320" y="4586694"/>
            <a:ext cx="15841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k-SK" sz="1100" b="1" smtClean="0"/>
              <a:t>Ak je pre platbu vygenerované rozhodnutie</a:t>
            </a:r>
            <a:r>
              <a:rPr lang="sk-SK" sz="1100" smtClean="0"/>
              <a:t>, </a:t>
            </a:r>
            <a:r>
              <a:rPr lang="sk-SK" sz="1100" b="1" smtClean="0"/>
              <a:t>VS v danom rozhodnutí má prednosť pred VS osoby a štúdia.</a:t>
            </a:r>
            <a:endParaRPr lang="sk-SK" sz="1100" b="1"/>
          </a:p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488470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ZIMBRA2 – systém pre mailovú komunikáciu a skupinovú spoluprácu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sk-SK" dirty="0" smtClean="0"/>
          </a:p>
          <a:p>
            <a:r>
              <a:rPr lang="sk-SK" dirty="0" smtClean="0"/>
              <a:t>informácie na stránke </a:t>
            </a:r>
            <a:r>
              <a:rPr lang="sk-SK" dirty="0">
                <a:hlinkClick r:id="rId2"/>
              </a:rPr>
              <a:t>http://</a:t>
            </a:r>
            <a:r>
              <a:rPr lang="sk-SK" dirty="0" smtClean="0">
                <a:hlinkClick r:id="rId2"/>
              </a:rPr>
              <a:t>www.truni.sk/elektronicka-posta-pre-studentov-zimbra-2</a:t>
            </a:r>
            <a:endParaRPr lang="sk-SK" dirty="0" smtClean="0"/>
          </a:p>
          <a:p>
            <a:r>
              <a:rPr lang="sk-SK" dirty="0"/>
              <a:t>p</a:t>
            </a:r>
            <a:r>
              <a:rPr lang="sk-SK" dirty="0" smtClean="0"/>
              <a:t>rihlásenie na stránke </a:t>
            </a:r>
            <a:r>
              <a:rPr lang="sk-SK" dirty="0">
                <a:hlinkClick r:id="rId3"/>
              </a:rPr>
              <a:t>https://webmail.tvu.sk</a:t>
            </a:r>
            <a:r>
              <a:rPr lang="sk-SK" dirty="0" smtClean="0">
                <a:hlinkClick r:id="rId3"/>
              </a:rPr>
              <a:t>/</a:t>
            </a:r>
            <a:endParaRPr lang="sk-SK" dirty="0"/>
          </a:p>
          <a:p>
            <a:r>
              <a:rPr lang="sk-SK" dirty="0" smtClean="0"/>
              <a:t>mailová schránka - </a:t>
            </a:r>
            <a:r>
              <a:rPr lang="sk-SK" dirty="0" err="1" smtClean="0">
                <a:hlinkClick r:id="rId4"/>
              </a:rPr>
              <a:t>meno.priezvisko@tvu.sk</a:t>
            </a:r>
            <a:endParaRPr lang="sk-SK" dirty="0" smtClean="0"/>
          </a:p>
          <a:p>
            <a:r>
              <a:rPr lang="sk-SK" b="1" dirty="0" smtClean="0"/>
              <a:t>jediná oficiálna schránka, ktorá je vyhradená pre mailovú komunikáciu medzi študentom a TU</a:t>
            </a:r>
          </a:p>
          <a:p>
            <a:r>
              <a:rPr lang="sk-SK" dirty="0" smtClean="0"/>
              <a:t>všetky informácie týkajúce sa štúdia budú posielané výhradne na túto mailovú adresu a zo strany študenta budú akceptované požiadavky iba z tejto mailovej adresy</a:t>
            </a:r>
          </a:p>
          <a:p>
            <a:endParaRPr lang="sk-SK" dirty="0" smtClean="0"/>
          </a:p>
          <a:p>
            <a:r>
              <a:rPr lang="sk-SK" dirty="0" smtClean="0"/>
              <a:t>Výhody univerzitnej mailovej schránky</a:t>
            </a:r>
          </a:p>
          <a:p>
            <a:pPr lvl="1"/>
            <a:r>
              <a:rPr lang="sk-SK" dirty="0" smtClean="0"/>
              <a:t>maily sa doručujú </a:t>
            </a:r>
            <a:r>
              <a:rPr lang="sk-SK" b="1" dirty="0" smtClean="0"/>
              <a:t>v rámci lokálnej univerzitnej siete spoľahlivo a rýchlo</a:t>
            </a:r>
            <a:r>
              <a:rPr lang="sk-SK" dirty="0" smtClean="0"/>
              <a:t>, čo nie je možné zaručiť pri používaní iných poštových serverov</a:t>
            </a:r>
          </a:p>
          <a:p>
            <a:pPr lvl="1"/>
            <a:r>
              <a:rPr lang="sk-SK" dirty="0" smtClean="0"/>
              <a:t>priamo v systéme je k dispozícii aktuálny adresár  (</a:t>
            </a:r>
            <a:r>
              <a:rPr lang="sk-SK" b="1" dirty="0" smtClean="0"/>
              <a:t>globálny adresár</a:t>
            </a:r>
            <a:r>
              <a:rPr lang="sk-SK" dirty="0" smtClean="0"/>
              <a:t>) </a:t>
            </a:r>
            <a:r>
              <a:rPr lang="sk-SK" b="1" dirty="0" smtClean="0"/>
              <a:t>všetkých študentov</a:t>
            </a:r>
            <a:r>
              <a:rPr lang="sk-SK" dirty="0" smtClean="0"/>
              <a:t> a zamestnancov,  vrátane skupinových mailových adries vytvorených podľa formy štúdia, študijných programov a ročníka, </a:t>
            </a:r>
          </a:p>
          <a:p>
            <a:pPr lvl="1"/>
            <a:r>
              <a:rPr lang="sk-SK" dirty="0" smtClean="0"/>
              <a:t>systém umožňuje </a:t>
            </a:r>
            <a:r>
              <a:rPr lang="sk-SK" b="1" dirty="0" err="1" smtClean="0"/>
              <a:t>zdieľanie</a:t>
            </a:r>
            <a:r>
              <a:rPr lang="sk-SK" dirty="0" smtClean="0"/>
              <a:t>  dokumentov (aktovka), adresára, pošty, kalendára.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957942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Informačné systémy </a:t>
            </a:r>
            <a:r>
              <a:rPr lang="sk-SK" b="1" dirty="0" smtClean="0"/>
              <a:t>neintegrované </a:t>
            </a:r>
            <a:r>
              <a:rPr lang="sk-SK" b="1" dirty="0"/>
              <a:t>do IDM</a:t>
            </a:r>
            <a:r>
              <a:rPr lang="sk-SK" dirty="0"/>
              <a:t> – koncepcia prihlasovania</a:t>
            </a:r>
          </a:p>
        </p:txBody>
      </p:sp>
      <p:graphicFrame>
        <p:nvGraphicFramePr>
          <p:cNvPr id="5" name="Zástupný symbol obsah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660229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BlokTextu 8"/>
          <p:cNvSpPr txBox="1"/>
          <p:nvPr/>
        </p:nvSpPr>
        <p:spPr>
          <a:xfrm>
            <a:off x="3203848" y="2492896"/>
            <a:ext cx="54726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 smtClean="0"/>
              <a:t>Prihlasovacie meno: prefix </a:t>
            </a:r>
            <a:r>
              <a:rPr lang="sk-SK" sz="1600" b="1" dirty="0" smtClean="0"/>
              <a:t>„s“ + Čipové číslo preukazu</a:t>
            </a:r>
            <a:r>
              <a:rPr lang="sk-SK" sz="1600" dirty="0" smtClean="0"/>
              <a:t> – 17 miestne číslo (napr. </a:t>
            </a:r>
            <a:r>
              <a:rPr lang="sk-SK" sz="1600" dirty="0" smtClean="0"/>
              <a:t>s2304567890256487)</a:t>
            </a:r>
            <a:endParaRPr lang="sk-SK" sz="1600" dirty="0" smtClean="0"/>
          </a:p>
          <a:p>
            <a:r>
              <a:rPr lang="sk-SK" sz="1600" dirty="0" smtClean="0"/>
              <a:t>Heslo – </a:t>
            </a:r>
            <a:r>
              <a:rPr lang="sk-SK" sz="1600" b="1" dirty="0" smtClean="0"/>
              <a:t>rodné číslo bez lomky</a:t>
            </a:r>
            <a:endParaRPr lang="sk-SK" sz="1600" b="1" dirty="0"/>
          </a:p>
        </p:txBody>
      </p:sp>
      <p:sp>
        <p:nvSpPr>
          <p:cNvPr id="7" name="BlokTextu 6"/>
          <p:cNvSpPr txBox="1"/>
          <p:nvPr/>
        </p:nvSpPr>
        <p:spPr>
          <a:xfrm>
            <a:off x="6444208" y="5085184"/>
            <a:ext cx="187220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b="1" smtClean="0"/>
              <a:t>Informácie </a:t>
            </a:r>
            <a:r>
              <a:rPr lang="sk-SK" sz="1100" b="1"/>
              <a:t>na stránke </a:t>
            </a:r>
            <a:r>
              <a:rPr lang="sk-SK" sz="1100" b="1">
                <a:hlinkClick r:id="rId8"/>
              </a:rPr>
              <a:t>http://</a:t>
            </a:r>
            <a:r>
              <a:rPr lang="sk-SK" sz="1100" b="1" smtClean="0">
                <a:hlinkClick r:id="rId8"/>
              </a:rPr>
              <a:t>www.truni.sk/sk/stravovaci-system-cardpay</a:t>
            </a:r>
            <a:endParaRPr lang="sk-SK" sz="1100" b="1" smtClean="0"/>
          </a:p>
          <a:p>
            <a:r>
              <a:rPr lang="sk-SK" sz="1100" b="1"/>
              <a:t>Prihlásenie na stránke </a:t>
            </a:r>
            <a:r>
              <a:rPr lang="sk-SK" sz="1100" b="1">
                <a:hlinkClick r:id="rId9"/>
              </a:rPr>
              <a:t>https://strava.truni.sk</a:t>
            </a:r>
            <a:r>
              <a:rPr lang="sk-SK" sz="1100" b="1" smtClean="0">
                <a:hlinkClick r:id="rId9"/>
              </a:rPr>
              <a:t>/</a:t>
            </a:r>
            <a:endParaRPr lang="sk-SK" sz="1100" b="1" smtClean="0"/>
          </a:p>
          <a:p>
            <a:pPr lvl="0"/>
            <a:r>
              <a:rPr lang="sk-SK" sz="1100" b="1" smtClean="0"/>
              <a:t>Zmena </a:t>
            </a:r>
            <a:r>
              <a:rPr lang="sk-SK" sz="1100" b="1"/>
              <a:t>hesla </a:t>
            </a:r>
            <a:r>
              <a:rPr lang="sk-SK" sz="1100" b="1" smtClean="0"/>
              <a:t>priamo v systéme</a:t>
            </a:r>
          </a:p>
          <a:p>
            <a:pPr lvl="0"/>
            <a:endParaRPr lang="sk-SK" sz="1200"/>
          </a:p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312470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629816"/>
          </a:xfrm>
        </p:spPr>
        <p:txBody>
          <a:bodyPr>
            <a:normAutofit fontScale="90000"/>
          </a:bodyPr>
          <a:lstStyle/>
          <a:p>
            <a:pPr algn="ctr"/>
            <a:r>
              <a:rPr lang="sk-SK" smtClean="0"/>
              <a:t>Zhrnutie</a:t>
            </a:r>
            <a:endParaRPr lang="sk-SK"/>
          </a:p>
        </p:txBody>
      </p:sp>
      <p:graphicFrame>
        <p:nvGraphicFramePr>
          <p:cNvPr id="3" name="Zástupný symbol obsahu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2776626"/>
              </p:ext>
            </p:extLst>
          </p:nvPr>
        </p:nvGraphicFramePr>
        <p:xfrm>
          <a:off x="611560" y="1340768"/>
          <a:ext cx="8085584" cy="5352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4843"/>
                <a:gridCol w="2971411"/>
                <a:gridCol w="2769330"/>
              </a:tblGrid>
              <a:tr h="1270444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Charakteristika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smtClean="0"/>
                        <a:t>Systémy integrované v IDM (MAIS, ZIMBRA2,</a:t>
                      </a:r>
                    </a:p>
                    <a:p>
                      <a:r>
                        <a:rPr lang="sk-SK" sz="1600" err="1" smtClean="0"/>
                        <a:t>SunRay</a:t>
                      </a:r>
                      <a:r>
                        <a:rPr lang="sk-SK" sz="1600" baseline="0" smtClean="0"/>
                        <a:t> terminály, PC v učebniach, EZP</a:t>
                      </a:r>
                      <a:r>
                        <a:rPr lang="sk-SK" sz="1600" smtClean="0"/>
                        <a:t>)</a:t>
                      </a:r>
                      <a:endParaRPr lang="sk-SK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smtClean="0"/>
                        <a:t>Neintegrované systémy (</a:t>
                      </a:r>
                      <a:r>
                        <a:rPr lang="sk-SK" sz="1600" baseline="0" smtClean="0"/>
                        <a:t> CardPay)</a:t>
                      </a:r>
                      <a:endParaRPr lang="sk-SK" sz="1600"/>
                    </a:p>
                  </a:txBody>
                  <a:tcPr/>
                </a:tc>
              </a:tr>
              <a:tr h="3514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dirty="0" smtClean="0"/>
                        <a:t>Prihlasovacie</a:t>
                      </a:r>
                      <a:r>
                        <a:rPr lang="sk-SK" sz="1600" baseline="0" dirty="0" smtClean="0"/>
                        <a:t> meno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smtClean="0"/>
                        <a:t>TUID</a:t>
                      </a:r>
                      <a:endParaRPr lang="sk-SK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smtClean="0"/>
                        <a:t>s</a:t>
                      </a:r>
                      <a:r>
                        <a:rPr lang="en-US" sz="1600" baseline="0" smtClean="0"/>
                        <a:t>+</a:t>
                      </a:r>
                      <a:r>
                        <a:rPr lang="sk-SK" sz="1600" baseline="0" smtClean="0"/>
                        <a:t>č</a:t>
                      </a:r>
                      <a:r>
                        <a:rPr lang="sk-SK" sz="1600" smtClean="0"/>
                        <a:t>ipové číslo preukazu</a:t>
                      </a:r>
                      <a:endParaRPr lang="sk-SK" sz="1600"/>
                    </a:p>
                  </a:txBody>
                  <a:tcPr/>
                </a:tc>
              </a:tr>
              <a:tr h="351407">
                <a:tc>
                  <a:txBody>
                    <a:bodyPr/>
                    <a:lstStyle/>
                    <a:p>
                      <a:r>
                        <a:rPr lang="sk-SK" sz="1600" smtClean="0"/>
                        <a:t>Prvotné</a:t>
                      </a:r>
                      <a:r>
                        <a:rPr lang="sk-SK" sz="1600" baseline="0" smtClean="0"/>
                        <a:t> heslo</a:t>
                      </a:r>
                      <a:endParaRPr lang="sk-SK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smtClean="0"/>
                        <a:t>rodné číslo</a:t>
                      </a:r>
                      <a:r>
                        <a:rPr lang="sk-SK" sz="1600" baseline="0" smtClean="0"/>
                        <a:t> bez lomky</a:t>
                      </a:r>
                      <a:endParaRPr lang="sk-SK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smtClean="0"/>
                        <a:t>rodné číslo</a:t>
                      </a:r>
                      <a:r>
                        <a:rPr lang="sk-SK" sz="1600" baseline="0" smtClean="0"/>
                        <a:t> bez lomky</a:t>
                      </a:r>
                      <a:endParaRPr lang="sk-SK" sz="1600"/>
                    </a:p>
                  </a:txBody>
                  <a:tcPr/>
                </a:tc>
              </a:tr>
              <a:tr h="866483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Zmena hesla 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smtClean="0"/>
                        <a:t>portál</a:t>
                      </a:r>
                      <a:r>
                        <a:rPr lang="sk-SK" sz="1600" baseline="0" smtClean="0"/>
                        <a:t> pre správu PU (heslo sa zmení vo všetkých systémoch)</a:t>
                      </a:r>
                      <a:endParaRPr lang="sk-SK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smtClean="0"/>
                        <a:t>jednotlivý systém</a:t>
                      </a:r>
                    </a:p>
                    <a:p>
                      <a:r>
                        <a:rPr lang="sk-SK" sz="1600" smtClean="0"/>
                        <a:t>(heslo sa zmení</a:t>
                      </a:r>
                      <a:r>
                        <a:rPr lang="sk-SK" sz="1600" baseline="0" smtClean="0"/>
                        <a:t> iba v danom systéme)</a:t>
                      </a:r>
                      <a:endParaRPr lang="sk-SK" sz="1600"/>
                    </a:p>
                  </a:txBody>
                  <a:tcPr/>
                </a:tc>
              </a:tr>
              <a:tr h="1126428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Obnova zabudnutého</a:t>
                      </a:r>
                      <a:r>
                        <a:rPr lang="sk-SK" sz="1600" baseline="0" dirty="0" smtClean="0"/>
                        <a:t> hesla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dirty="0" smtClean="0"/>
                        <a:t>a) portál</a:t>
                      </a:r>
                      <a:r>
                        <a:rPr lang="sk-SK" sz="1600" baseline="0" dirty="0" smtClean="0"/>
                        <a:t> pre správu PU</a:t>
                      </a:r>
                      <a:endParaRPr lang="sk-SK" sz="1600" dirty="0" smtClean="0"/>
                    </a:p>
                    <a:p>
                      <a:r>
                        <a:rPr lang="sk-SK" sz="1600" dirty="0" smtClean="0"/>
                        <a:t>(samoobslužne)</a:t>
                      </a:r>
                    </a:p>
                    <a:p>
                      <a:r>
                        <a:rPr lang="sk-SK" sz="1600" dirty="0" smtClean="0"/>
                        <a:t>b) správca IDM</a:t>
                      </a:r>
                      <a:r>
                        <a:rPr lang="sk-SK" sz="1600" baseline="0" dirty="0" smtClean="0"/>
                        <a:t> (poplatok 5 EUR)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smtClean="0"/>
                        <a:t>správca systému na požiadanie</a:t>
                      </a:r>
                      <a:endParaRPr lang="sk-SK" sz="1600"/>
                    </a:p>
                  </a:txBody>
                  <a:tcPr/>
                </a:tc>
              </a:tr>
              <a:tr h="1386373">
                <a:tc>
                  <a:txBody>
                    <a:bodyPr/>
                    <a:lstStyle/>
                    <a:p>
                      <a:r>
                        <a:rPr lang="sk-SK" sz="1600" smtClean="0"/>
                        <a:t>Špecifikum</a:t>
                      </a:r>
                      <a:endParaRPr lang="sk-SK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smtClean="0"/>
                        <a:t>„vstupnou bránou“ do systémov je portál pre</a:t>
                      </a:r>
                      <a:r>
                        <a:rPr lang="sk-SK" sz="1600" baseline="0" smtClean="0"/>
                        <a:t> správu PU, musí ňou prejsť každý používateľ a absolvovať povinné kroky</a:t>
                      </a:r>
                      <a:endParaRPr lang="sk-SK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smtClean="0"/>
                        <a:t>  -</a:t>
                      </a:r>
                      <a:endParaRPr lang="sk-SK" sz="160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5856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dustriálne">
  <a:themeElements>
    <a:clrScheme name="Industriálne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Industriálne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Industriálne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2343</TotalTime>
  <Words>1084</Words>
  <Application>Microsoft Office PowerPoint</Application>
  <PresentationFormat>Prezentácia na obrazovke (4:3)</PresentationFormat>
  <Paragraphs>167</Paragraphs>
  <Slides>15</Slides>
  <Notes>2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16" baseType="lpstr">
      <vt:lpstr>Industriálne</vt:lpstr>
      <vt:lpstr>Úvod do informačných systémov na TU</vt:lpstr>
      <vt:lpstr>Univerzitné informačné systémy na TU</vt:lpstr>
      <vt:lpstr>Informačné systémy integrované do IDM – koncepcia prihlasovania</vt:lpstr>
      <vt:lpstr>Portál pre správu používateľského účtu</vt:lpstr>
      <vt:lpstr>MAIS –akademický informačný systém</vt:lpstr>
      <vt:lpstr>Platobné údaje v MAIS</vt:lpstr>
      <vt:lpstr>ZIMBRA2 – systém pre mailovú komunikáciu a skupinovú spoluprácu</vt:lpstr>
      <vt:lpstr>Informačné systémy neintegrované do IDM – koncepcia prihlasovania</vt:lpstr>
      <vt:lpstr>Zhrnutie</vt:lpstr>
      <vt:lpstr>Univerzitná sieť </vt:lpstr>
      <vt:lpstr>Preukaz študenta </vt:lpstr>
      <vt:lpstr>Office 365 ProPlus </vt:lpstr>
      <vt:lpstr>Počítačová a internetová bezpečnosť </vt:lpstr>
      <vt:lpstr>Počítačová a internetová bezpečnosť </vt:lpstr>
      <vt:lpstr>Ďakujem za pozornosť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informačných systémov na TU</dc:title>
  <dc:creator>viera.vajglova</dc:creator>
  <cp:lastModifiedBy>Mildo</cp:lastModifiedBy>
  <cp:revision>132</cp:revision>
  <dcterms:created xsi:type="dcterms:W3CDTF">2012-08-24T07:50:13Z</dcterms:created>
  <dcterms:modified xsi:type="dcterms:W3CDTF">2015-09-14T05:07:40Z</dcterms:modified>
</cp:coreProperties>
</file>